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04" r:id="rId9"/>
    <p:sldId id="482" r:id="rId10"/>
    <p:sldId id="263" r:id="rId11"/>
    <p:sldId id="506" r:id="rId12"/>
    <p:sldId id="505" r:id="rId13"/>
    <p:sldId id="528" r:id="rId14"/>
    <p:sldId id="448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1" r:id="rId23"/>
    <p:sldId id="508" r:id="rId24"/>
    <p:sldId id="549" r:id="rId25"/>
    <p:sldId id="550" r:id="rId26"/>
    <p:sldId id="551" r:id="rId27"/>
    <p:sldId id="552" r:id="rId28"/>
    <p:sldId id="562" r:id="rId29"/>
    <p:sldId id="507" r:id="rId30"/>
    <p:sldId id="530" r:id="rId31"/>
    <p:sldId id="509" r:id="rId32"/>
    <p:sldId id="531" r:id="rId33"/>
    <p:sldId id="536" r:id="rId34"/>
    <p:sldId id="526" r:id="rId35"/>
    <p:sldId id="537" r:id="rId36"/>
    <p:sldId id="516" r:id="rId37"/>
    <p:sldId id="468" r:id="rId38"/>
    <p:sldId id="510" r:id="rId39"/>
    <p:sldId id="538" r:id="rId40"/>
    <p:sldId id="539" r:id="rId41"/>
    <p:sldId id="540" r:id="rId42"/>
    <p:sldId id="541" r:id="rId43"/>
    <p:sldId id="542" r:id="rId44"/>
    <p:sldId id="546" r:id="rId45"/>
    <p:sldId id="543" r:id="rId46"/>
    <p:sldId id="544" r:id="rId47"/>
    <p:sldId id="563" r:id="rId48"/>
    <p:sldId id="547" r:id="rId49"/>
    <p:sldId id="564" r:id="rId50"/>
    <p:sldId id="548" r:id="rId51"/>
    <p:sldId id="553" r:id="rId52"/>
    <p:sldId id="379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10" d="100"/>
          <a:sy n="110" d="100"/>
        </p:scale>
        <p:origin x="81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392F0-FB4C-7647-A2D7-AFBCB2F228C6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8DB8EF-6EB4-5C47-BC40-5B4ED43C177E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11BF80E-9361-CD4D-8370-312D3D8E7342}" type="parTrans" cxnId="{D4E4AA8C-7A8C-A144-9420-535AB02AAA2F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7ED839A0-F842-9B4A-A3F7-2F039C146091}" type="sibTrans" cxnId="{D4E4AA8C-7A8C-A144-9420-535AB02AAA2F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6DFC6799-8124-F44F-96BD-DB13625976F3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类名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789F30B3-4D32-B84B-A82E-193BEC2DD000}" type="parTrans" cxnId="{4B4A1F02-5C3C-2843-9F4D-D7F2123E2B4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06B8535-5A39-D543-9BF6-51581F8532AA}" type="sibTrans" cxnId="{4B4A1F02-5C3C-2843-9F4D-D7F2123E2B4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C17BAAC-7108-1145-9E0F-7961CB9F56E0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属性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87AF9C6-CBAF-BF4A-A93D-4ADB15D266DF}" type="parTrans" cxnId="{556D5D41-BFFB-3E40-8E71-D3167CD645A5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644BD52-66FC-7744-B567-C58106CE6E31}" type="sibTrans" cxnId="{556D5D41-BFFB-3E40-8E71-D3167CD645A5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89C8040-A2F9-794D-928B-9629AF64286D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方法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453CBE4-2E09-AE4D-900C-BCE832A200F8}" type="parTrans" cxnId="{268AC9E2-E32C-544E-B823-43A3BE226907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AD95397B-A20E-F24F-91D2-9FBA8A366E2D}" type="sibTrans" cxnId="{268AC9E2-E32C-544E-B823-43A3BE226907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4A853E8-55FF-F44B-9E3D-57F6AB7BD689}" type="pres">
      <dgm:prSet presAssocID="{449392F0-FB4C-7647-A2D7-AFBCB2F228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0B2D5B0-4B20-8A41-B449-2A79BD5CF492}" type="pres">
      <dgm:prSet presAssocID="{DF8DB8EF-6EB4-5C47-BC40-5B4ED43C177E}" presName="hierRoot1" presStyleCnt="0"/>
      <dgm:spPr/>
    </dgm:pt>
    <dgm:pt modelId="{0EEEAC23-7651-6E44-BFD5-56C1DE131CC0}" type="pres">
      <dgm:prSet presAssocID="{DF8DB8EF-6EB4-5C47-BC40-5B4ED43C177E}" presName="composite" presStyleCnt="0"/>
      <dgm:spPr/>
    </dgm:pt>
    <dgm:pt modelId="{1B22C084-5651-164D-8968-9EB2FA03FBDA}" type="pres">
      <dgm:prSet presAssocID="{DF8DB8EF-6EB4-5C47-BC40-5B4ED43C177E}" presName="background" presStyleLbl="node0" presStyleIdx="0" presStyleCnt="1"/>
      <dgm:spPr/>
    </dgm:pt>
    <dgm:pt modelId="{BEF21507-CAF8-0944-B1DF-A2739304DFEE}" type="pres">
      <dgm:prSet presAssocID="{DF8DB8EF-6EB4-5C47-BC40-5B4ED43C177E}" presName="text" presStyleLbl="fgAcc0" presStyleIdx="0" presStyleCnt="1" custScaleX="125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3F4E24-2F1D-5747-A494-B21AF1145225}" type="pres">
      <dgm:prSet presAssocID="{DF8DB8EF-6EB4-5C47-BC40-5B4ED43C177E}" presName="hierChild2" presStyleCnt="0"/>
      <dgm:spPr/>
    </dgm:pt>
    <dgm:pt modelId="{C02BB891-588D-5A4F-91ED-D91BAA6DD3D6}" type="pres">
      <dgm:prSet presAssocID="{789F30B3-4D32-B84B-A82E-193BEC2DD000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7320605B-34C0-5C4B-84D1-E57E7843C5CB}" type="pres">
      <dgm:prSet presAssocID="{6DFC6799-8124-F44F-96BD-DB13625976F3}" presName="hierRoot2" presStyleCnt="0"/>
      <dgm:spPr/>
    </dgm:pt>
    <dgm:pt modelId="{0306DC30-8E14-084F-8539-A5FBD08095B6}" type="pres">
      <dgm:prSet presAssocID="{6DFC6799-8124-F44F-96BD-DB13625976F3}" presName="composite2" presStyleCnt="0"/>
      <dgm:spPr/>
    </dgm:pt>
    <dgm:pt modelId="{559979CB-808A-8940-AA55-209E99CC9D72}" type="pres">
      <dgm:prSet presAssocID="{6DFC6799-8124-F44F-96BD-DB13625976F3}" presName="background2" presStyleLbl="node2" presStyleIdx="0" presStyleCnt="3"/>
      <dgm:spPr/>
    </dgm:pt>
    <dgm:pt modelId="{61D1DED7-230E-D64B-8D71-FF063E9977D7}" type="pres">
      <dgm:prSet presAssocID="{6DFC6799-8124-F44F-96BD-DB13625976F3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68E13-EF5B-7F4B-B616-010F9A0B7CC9}" type="pres">
      <dgm:prSet presAssocID="{6DFC6799-8124-F44F-96BD-DB13625976F3}" presName="hierChild3" presStyleCnt="0"/>
      <dgm:spPr/>
    </dgm:pt>
    <dgm:pt modelId="{37B848EB-1185-9E44-BC82-3D2453F691AA}" type="pres">
      <dgm:prSet presAssocID="{B87AF9C6-CBAF-BF4A-A93D-4ADB15D266DF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162FB742-4E69-344B-A3F7-2227855D6B57}" type="pres">
      <dgm:prSet presAssocID="{3C17BAAC-7108-1145-9E0F-7961CB9F56E0}" presName="hierRoot2" presStyleCnt="0"/>
      <dgm:spPr/>
    </dgm:pt>
    <dgm:pt modelId="{40361664-18EE-1746-A397-611FA4A5A841}" type="pres">
      <dgm:prSet presAssocID="{3C17BAAC-7108-1145-9E0F-7961CB9F56E0}" presName="composite2" presStyleCnt="0"/>
      <dgm:spPr/>
    </dgm:pt>
    <dgm:pt modelId="{9796C373-36A5-1345-BF3E-2C71C0CCCC9E}" type="pres">
      <dgm:prSet presAssocID="{3C17BAAC-7108-1145-9E0F-7961CB9F56E0}" presName="background2" presStyleLbl="node2" presStyleIdx="1" presStyleCnt="3"/>
      <dgm:spPr/>
    </dgm:pt>
    <dgm:pt modelId="{4365BCD2-6871-6E40-ACDE-AEDDE5C728B1}" type="pres">
      <dgm:prSet presAssocID="{3C17BAAC-7108-1145-9E0F-7961CB9F56E0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D7CD5A-CF31-0740-BF1F-FE941546717B}" type="pres">
      <dgm:prSet presAssocID="{3C17BAAC-7108-1145-9E0F-7961CB9F56E0}" presName="hierChild3" presStyleCnt="0"/>
      <dgm:spPr/>
    </dgm:pt>
    <dgm:pt modelId="{4126D046-902B-5D4D-946C-6B0E939D3B18}" type="pres">
      <dgm:prSet presAssocID="{B453CBE4-2E09-AE4D-900C-BCE832A200F8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00D89403-6A30-4649-878A-42CB37D19489}" type="pres">
      <dgm:prSet presAssocID="{C89C8040-A2F9-794D-928B-9629AF64286D}" presName="hierRoot2" presStyleCnt="0"/>
      <dgm:spPr/>
    </dgm:pt>
    <dgm:pt modelId="{BD41965D-9284-E841-B252-DC1D39A7C6CB}" type="pres">
      <dgm:prSet presAssocID="{C89C8040-A2F9-794D-928B-9629AF64286D}" presName="composite2" presStyleCnt="0"/>
      <dgm:spPr/>
    </dgm:pt>
    <dgm:pt modelId="{03736ECC-392F-914C-8D76-FCAC67030BE0}" type="pres">
      <dgm:prSet presAssocID="{C89C8040-A2F9-794D-928B-9629AF64286D}" presName="background2" presStyleLbl="node2" presStyleIdx="2" presStyleCnt="3"/>
      <dgm:spPr/>
    </dgm:pt>
    <dgm:pt modelId="{75B008BE-77F5-C541-BDC7-B82E863F1F98}" type="pres">
      <dgm:prSet presAssocID="{C89C8040-A2F9-794D-928B-9629AF64286D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3B5889-4E05-E24D-A5D4-148E2506E79D}" type="pres">
      <dgm:prSet presAssocID="{C89C8040-A2F9-794D-928B-9629AF64286D}" presName="hierChild3" presStyleCnt="0"/>
      <dgm:spPr/>
    </dgm:pt>
  </dgm:ptLst>
  <dgm:cxnLst>
    <dgm:cxn modelId="{BC5FEFBA-1121-EE4E-9B9D-B169931C9F76}" type="presOf" srcId="{3C17BAAC-7108-1145-9E0F-7961CB9F56E0}" destId="{4365BCD2-6871-6E40-ACDE-AEDDE5C728B1}" srcOrd="0" destOrd="0" presId="urn:microsoft.com/office/officeart/2005/8/layout/hierarchy1"/>
    <dgm:cxn modelId="{D4E4AA8C-7A8C-A144-9420-535AB02AAA2F}" srcId="{449392F0-FB4C-7647-A2D7-AFBCB2F228C6}" destId="{DF8DB8EF-6EB4-5C47-BC40-5B4ED43C177E}" srcOrd="0" destOrd="0" parTransId="{211BF80E-9361-CD4D-8370-312D3D8E7342}" sibTransId="{7ED839A0-F842-9B4A-A3F7-2F039C146091}"/>
    <dgm:cxn modelId="{FC65C074-0F98-E346-8213-B529ACD43740}" type="presOf" srcId="{B87AF9C6-CBAF-BF4A-A93D-4ADB15D266DF}" destId="{37B848EB-1185-9E44-BC82-3D2453F691AA}" srcOrd="0" destOrd="0" presId="urn:microsoft.com/office/officeart/2005/8/layout/hierarchy1"/>
    <dgm:cxn modelId="{63DA4BD6-F5FD-4645-9DA2-4EDDFD068C21}" type="presOf" srcId="{449392F0-FB4C-7647-A2D7-AFBCB2F228C6}" destId="{94A853E8-55FF-F44B-9E3D-57F6AB7BD689}" srcOrd="0" destOrd="0" presId="urn:microsoft.com/office/officeart/2005/8/layout/hierarchy1"/>
    <dgm:cxn modelId="{259C4886-686F-C94D-8E3A-AE452D4139F8}" type="presOf" srcId="{C89C8040-A2F9-794D-928B-9629AF64286D}" destId="{75B008BE-77F5-C541-BDC7-B82E863F1F98}" srcOrd="0" destOrd="0" presId="urn:microsoft.com/office/officeart/2005/8/layout/hierarchy1"/>
    <dgm:cxn modelId="{556D5D41-BFFB-3E40-8E71-D3167CD645A5}" srcId="{DF8DB8EF-6EB4-5C47-BC40-5B4ED43C177E}" destId="{3C17BAAC-7108-1145-9E0F-7961CB9F56E0}" srcOrd="1" destOrd="0" parTransId="{B87AF9C6-CBAF-BF4A-A93D-4ADB15D266DF}" sibTransId="{C644BD52-66FC-7744-B567-C58106CE6E31}"/>
    <dgm:cxn modelId="{4B4A1F02-5C3C-2843-9F4D-D7F2123E2B4A}" srcId="{DF8DB8EF-6EB4-5C47-BC40-5B4ED43C177E}" destId="{6DFC6799-8124-F44F-96BD-DB13625976F3}" srcOrd="0" destOrd="0" parTransId="{789F30B3-4D32-B84B-A82E-193BEC2DD000}" sibTransId="{306B8535-5A39-D543-9BF6-51581F8532AA}"/>
    <dgm:cxn modelId="{20CBF3AD-49EE-524C-801D-5CCAEF7B7409}" type="presOf" srcId="{DF8DB8EF-6EB4-5C47-BC40-5B4ED43C177E}" destId="{BEF21507-CAF8-0944-B1DF-A2739304DFEE}" srcOrd="0" destOrd="0" presId="urn:microsoft.com/office/officeart/2005/8/layout/hierarchy1"/>
    <dgm:cxn modelId="{268AC9E2-E32C-544E-B823-43A3BE226907}" srcId="{DF8DB8EF-6EB4-5C47-BC40-5B4ED43C177E}" destId="{C89C8040-A2F9-794D-928B-9629AF64286D}" srcOrd="2" destOrd="0" parTransId="{B453CBE4-2E09-AE4D-900C-BCE832A200F8}" sibTransId="{AD95397B-A20E-F24F-91D2-9FBA8A366E2D}"/>
    <dgm:cxn modelId="{0926EC50-4746-9C41-8D0D-DE6426B6BB0B}" type="presOf" srcId="{6DFC6799-8124-F44F-96BD-DB13625976F3}" destId="{61D1DED7-230E-D64B-8D71-FF063E9977D7}" srcOrd="0" destOrd="0" presId="urn:microsoft.com/office/officeart/2005/8/layout/hierarchy1"/>
    <dgm:cxn modelId="{33B5120D-D2CA-174B-9EC3-FDFA92E86A14}" type="presOf" srcId="{789F30B3-4D32-B84B-A82E-193BEC2DD000}" destId="{C02BB891-588D-5A4F-91ED-D91BAA6DD3D6}" srcOrd="0" destOrd="0" presId="urn:microsoft.com/office/officeart/2005/8/layout/hierarchy1"/>
    <dgm:cxn modelId="{0672D96E-DCC3-D44A-90EE-964C00AA2DC9}" type="presOf" srcId="{B453CBE4-2E09-AE4D-900C-BCE832A200F8}" destId="{4126D046-902B-5D4D-946C-6B0E939D3B18}" srcOrd="0" destOrd="0" presId="urn:microsoft.com/office/officeart/2005/8/layout/hierarchy1"/>
    <dgm:cxn modelId="{08651193-2D58-C642-BF8D-93D400FAF30B}" type="presParOf" srcId="{94A853E8-55FF-F44B-9E3D-57F6AB7BD689}" destId="{00B2D5B0-4B20-8A41-B449-2A79BD5CF492}" srcOrd="0" destOrd="0" presId="urn:microsoft.com/office/officeart/2005/8/layout/hierarchy1"/>
    <dgm:cxn modelId="{9FD790AF-6BB8-F544-A9E1-F22BB403E244}" type="presParOf" srcId="{00B2D5B0-4B20-8A41-B449-2A79BD5CF492}" destId="{0EEEAC23-7651-6E44-BFD5-56C1DE131CC0}" srcOrd="0" destOrd="0" presId="urn:microsoft.com/office/officeart/2005/8/layout/hierarchy1"/>
    <dgm:cxn modelId="{0DE74975-39FE-2C45-B808-9FDD2705C044}" type="presParOf" srcId="{0EEEAC23-7651-6E44-BFD5-56C1DE131CC0}" destId="{1B22C084-5651-164D-8968-9EB2FA03FBDA}" srcOrd="0" destOrd="0" presId="urn:microsoft.com/office/officeart/2005/8/layout/hierarchy1"/>
    <dgm:cxn modelId="{4B332F2F-E088-E24D-A940-C314EFC5FD69}" type="presParOf" srcId="{0EEEAC23-7651-6E44-BFD5-56C1DE131CC0}" destId="{BEF21507-CAF8-0944-B1DF-A2739304DFEE}" srcOrd="1" destOrd="0" presId="urn:microsoft.com/office/officeart/2005/8/layout/hierarchy1"/>
    <dgm:cxn modelId="{A90F645B-4EC1-BC40-BC1B-4FD0971BCB7B}" type="presParOf" srcId="{00B2D5B0-4B20-8A41-B449-2A79BD5CF492}" destId="{393F4E24-2F1D-5747-A494-B21AF1145225}" srcOrd="1" destOrd="0" presId="urn:microsoft.com/office/officeart/2005/8/layout/hierarchy1"/>
    <dgm:cxn modelId="{282CC5BE-2349-BD4E-819C-F6AEC494C236}" type="presParOf" srcId="{393F4E24-2F1D-5747-A494-B21AF1145225}" destId="{C02BB891-588D-5A4F-91ED-D91BAA6DD3D6}" srcOrd="0" destOrd="0" presId="urn:microsoft.com/office/officeart/2005/8/layout/hierarchy1"/>
    <dgm:cxn modelId="{CA54E1F7-50F6-D740-A734-49285FECE719}" type="presParOf" srcId="{393F4E24-2F1D-5747-A494-B21AF1145225}" destId="{7320605B-34C0-5C4B-84D1-E57E7843C5CB}" srcOrd="1" destOrd="0" presId="urn:microsoft.com/office/officeart/2005/8/layout/hierarchy1"/>
    <dgm:cxn modelId="{084731A6-6847-524D-888C-9FAF629070C6}" type="presParOf" srcId="{7320605B-34C0-5C4B-84D1-E57E7843C5CB}" destId="{0306DC30-8E14-084F-8539-A5FBD08095B6}" srcOrd="0" destOrd="0" presId="urn:microsoft.com/office/officeart/2005/8/layout/hierarchy1"/>
    <dgm:cxn modelId="{E80C50F5-E4BE-384E-A208-25BEE15232F0}" type="presParOf" srcId="{0306DC30-8E14-084F-8539-A5FBD08095B6}" destId="{559979CB-808A-8940-AA55-209E99CC9D72}" srcOrd="0" destOrd="0" presId="urn:microsoft.com/office/officeart/2005/8/layout/hierarchy1"/>
    <dgm:cxn modelId="{7FD23BE9-7AB0-A04A-BE2F-67219D6232D7}" type="presParOf" srcId="{0306DC30-8E14-084F-8539-A5FBD08095B6}" destId="{61D1DED7-230E-D64B-8D71-FF063E9977D7}" srcOrd="1" destOrd="0" presId="urn:microsoft.com/office/officeart/2005/8/layout/hierarchy1"/>
    <dgm:cxn modelId="{239AE2A2-51FB-AC4F-9ADF-3AEBD8BB9157}" type="presParOf" srcId="{7320605B-34C0-5C4B-84D1-E57E7843C5CB}" destId="{72068E13-EF5B-7F4B-B616-010F9A0B7CC9}" srcOrd="1" destOrd="0" presId="urn:microsoft.com/office/officeart/2005/8/layout/hierarchy1"/>
    <dgm:cxn modelId="{4940CF6E-E05D-A54D-8AEA-BE3ACC008E71}" type="presParOf" srcId="{393F4E24-2F1D-5747-A494-B21AF1145225}" destId="{37B848EB-1185-9E44-BC82-3D2453F691AA}" srcOrd="2" destOrd="0" presId="urn:microsoft.com/office/officeart/2005/8/layout/hierarchy1"/>
    <dgm:cxn modelId="{97D17A71-91BD-164D-BDBA-B7C7A3AE453C}" type="presParOf" srcId="{393F4E24-2F1D-5747-A494-B21AF1145225}" destId="{162FB742-4E69-344B-A3F7-2227855D6B57}" srcOrd="3" destOrd="0" presId="urn:microsoft.com/office/officeart/2005/8/layout/hierarchy1"/>
    <dgm:cxn modelId="{6B90E7F0-3C68-B14D-87BA-F3E3D984246D}" type="presParOf" srcId="{162FB742-4E69-344B-A3F7-2227855D6B57}" destId="{40361664-18EE-1746-A397-611FA4A5A841}" srcOrd="0" destOrd="0" presId="urn:microsoft.com/office/officeart/2005/8/layout/hierarchy1"/>
    <dgm:cxn modelId="{E113661D-CD7C-CF4E-ACD6-C58E484A2690}" type="presParOf" srcId="{40361664-18EE-1746-A397-611FA4A5A841}" destId="{9796C373-36A5-1345-BF3E-2C71C0CCCC9E}" srcOrd="0" destOrd="0" presId="urn:microsoft.com/office/officeart/2005/8/layout/hierarchy1"/>
    <dgm:cxn modelId="{D2E0260B-6B14-7B4D-89F8-5285A65E869F}" type="presParOf" srcId="{40361664-18EE-1746-A397-611FA4A5A841}" destId="{4365BCD2-6871-6E40-ACDE-AEDDE5C728B1}" srcOrd="1" destOrd="0" presId="urn:microsoft.com/office/officeart/2005/8/layout/hierarchy1"/>
    <dgm:cxn modelId="{20095CF9-6DB1-8744-8750-202D0F76C599}" type="presParOf" srcId="{162FB742-4E69-344B-A3F7-2227855D6B57}" destId="{A0D7CD5A-CF31-0740-BF1F-FE941546717B}" srcOrd="1" destOrd="0" presId="urn:microsoft.com/office/officeart/2005/8/layout/hierarchy1"/>
    <dgm:cxn modelId="{CDA4615B-668E-2F47-ABD6-FA67069E816E}" type="presParOf" srcId="{393F4E24-2F1D-5747-A494-B21AF1145225}" destId="{4126D046-902B-5D4D-946C-6B0E939D3B18}" srcOrd="4" destOrd="0" presId="urn:microsoft.com/office/officeart/2005/8/layout/hierarchy1"/>
    <dgm:cxn modelId="{7FE9E659-26AE-A34C-A029-2B14DEF0D173}" type="presParOf" srcId="{393F4E24-2F1D-5747-A494-B21AF1145225}" destId="{00D89403-6A30-4649-878A-42CB37D19489}" srcOrd="5" destOrd="0" presId="urn:microsoft.com/office/officeart/2005/8/layout/hierarchy1"/>
    <dgm:cxn modelId="{D154095A-7E57-B340-BCE8-3FE840C325A7}" type="presParOf" srcId="{00D89403-6A30-4649-878A-42CB37D19489}" destId="{BD41965D-9284-E841-B252-DC1D39A7C6CB}" srcOrd="0" destOrd="0" presId="urn:microsoft.com/office/officeart/2005/8/layout/hierarchy1"/>
    <dgm:cxn modelId="{A35CA864-BCA4-E74F-93CF-9BDCC69A653B}" type="presParOf" srcId="{BD41965D-9284-E841-B252-DC1D39A7C6CB}" destId="{03736ECC-392F-914C-8D76-FCAC67030BE0}" srcOrd="0" destOrd="0" presId="urn:microsoft.com/office/officeart/2005/8/layout/hierarchy1"/>
    <dgm:cxn modelId="{7D4D1CB9-04EA-9545-821F-ABA7246937DA}" type="presParOf" srcId="{BD41965D-9284-E841-B252-DC1D39A7C6CB}" destId="{75B008BE-77F5-C541-BDC7-B82E863F1F98}" srcOrd="1" destOrd="0" presId="urn:microsoft.com/office/officeart/2005/8/layout/hierarchy1"/>
    <dgm:cxn modelId="{D8E15CAD-66A5-7546-AFF9-25F27ED5F484}" type="presParOf" srcId="{00D89403-6A30-4649-878A-42CB37D19489}" destId="{E13B5889-4E05-E24D-A5D4-148E2506E7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9392F0-FB4C-7647-A2D7-AFBCB2F228C6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8DB8EF-6EB4-5C47-BC40-5B4ED43C177E}">
      <dgm:prSet phldrT="[文本]"/>
      <dgm:spPr/>
      <dgm:t>
        <a:bodyPr/>
        <a:lstStyle/>
        <a:p>
          <a:r>
            <a:rPr lang="en-US" altLang="zh-CN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LeanCloud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存储类</a:t>
          </a:r>
          <a:r>
            <a:rPr lang="en-US" altLang="zh-CN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AVObject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11BF80E-9361-CD4D-8370-312D3D8E7342}" type="parTrans" cxnId="{D4E4AA8C-7A8C-A144-9420-535AB02AAA2F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7ED839A0-F842-9B4A-A3F7-2F039C146091}" type="sibTrans" cxnId="{D4E4AA8C-7A8C-A144-9420-535AB02AAA2F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6DFC6799-8124-F44F-96BD-DB13625976F3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类名</a:t>
          </a:r>
        </a:p>
        <a:p>
          <a:r>
            <a:rPr lang="en-US" altLang="zh-CN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className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789F30B3-4D32-B84B-A82E-193BEC2DD000}" type="parTrans" cxnId="{4B4A1F02-5C3C-2843-9F4D-D7F2123E2B4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06B8535-5A39-D543-9BF6-51581F8532AA}" type="sibTrans" cxnId="{4B4A1F02-5C3C-2843-9F4D-D7F2123E2B4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C17BAAC-7108-1145-9E0F-7961CB9F56E0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属性（键）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87AF9C6-CBAF-BF4A-A93D-4ADB15D266DF}" type="parTrans" cxnId="{556D5D41-BFFB-3E40-8E71-D3167CD645A5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644BD52-66FC-7744-B567-C58106CE6E31}" type="sibTrans" cxnId="{556D5D41-BFFB-3E40-8E71-D3167CD645A5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C89C8040-A2F9-794D-928B-9629AF64286D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方法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453CBE4-2E09-AE4D-900C-BCE832A200F8}" type="parTrans" cxnId="{268AC9E2-E32C-544E-B823-43A3BE226907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AD95397B-A20E-F24F-91D2-9FBA8A366E2D}" type="sibTrans" cxnId="{268AC9E2-E32C-544E-B823-43A3BE226907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E9B31B7-5B87-8949-B6CB-2F880D7DE5BB}">
      <dgm:prSet/>
      <dgm:spPr/>
      <dgm:t>
        <a:bodyPr/>
        <a:lstStyle/>
        <a:p>
          <a:r>
            <a:rPr lang="zh-CN" altLang="en-US" dirty="0" smtClean="0"/>
            <a:t>对象</a:t>
          </a:r>
          <a:r>
            <a:rPr lang="en-US" altLang="zh-CN" dirty="0" smtClean="0"/>
            <a:t>ID</a:t>
          </a:r>
          <a:r>
            <a:rPr lang="zh-CN" altLang="en-US" dirty="0" smtClean="0"/>
            <a:t>（唯一性）</a:t>
          </a:r>
        </a:p>
        <a:p>
          <a:r>
            <a:rPr lang="en-US" altLang="zh-CN" dirty="0" err="1" smtClean="0"/>
            <a:t>objectID</a:t>
          </a:r>
          <a:endParaRPr lang="zh-CN" altLang="en-US" dirty="0" smtClean="0"/>
        </a:p>
      </dgm:t>
    </dgm:pt>
    <dgm:pt modelId="{D2618C7B-A703-6740-BBAA-A1F500159FC3}" type="parTrans" cxnId="{3309C353-5F4B-0041-86F5-2113F585B0BB}">
      <dgm:prSet/>
      <dgm:spPr/>
      <dgm:t>
        <a:bodyPr/>
        <a:lstStyle/>
        <a:p>
          <a:endParaRPr lang="zh-CN" altLang="en-US"/>
        </a:p>
      </dgm:t>
    </dgm:pt>
    <dgm:pt modelId="{637C4654-DF16-8641-96FA-517E3AB5ABD1}" type="sibTrans" cxnId="{3309C353-5F4B-0041-86F5-2113F585B0BB}">
      <dgm:prSet/>
      <dgm:spPr/>
      <dgm:t>
        <a:bodyPr/>
        <a:lstStyle/>
        <a:p>
          <a:endParaRPr lang="zh-CN" altLang="en-US"/>
        </a:p>
      </dgm:t>
    </dgm:pt>
    <dgm:pt modelId="{AD97A05D-F4EB-8E42-AB86-80E65623DC52}">
      <dgm:prSet/>
      <dgm:spPr/>
      <dgm:t>
        <a:bodyPr/>
        <a:lstStyle/>
        <a:p>
          <a:r>
            <a:rPr lang="zh-CN" altLang="en-US" dirty="0" smtClean="0"/>
            <a:t>创建日期</a:t>
          </a:r>
        </a:p>
        <a:p>
          <a:r>
            <a:rPr lang="en-US" altLang="zh-CN" dirty="0" err="1" smtClean="0"/>
            <a:t>createAt</a:t>
          </a:r>
          <a:endParaRPr lang="zh-CN" altLang="en-US" dirty="0"/>
        </a:p>
      </dgm:t>
    </dgm:pt>
    <dgm:pt modelId="{8BED3F06-E344-D74C-BA1D-2185C6812828}" type="parTrans" cxnId="{9D89A078-965E-BB44-B066-23C8C2A67BA7}">
      <dgm:prSet/>
      <dgm:spPr/>
      <dgm:t>
        <a:bodyPr/>
        <a:lstStyle/>
        <a:p>
          <a:endParaRPr lang="zh-CN" altLang="en-US"/>
        </a:p>
      </dgm:t>
    </dgm:pt>
    <dgm:pt modelId="{307C3464-10FA-0346-A9AD-A0C4D63D8405}" type="sibTrans" cxnId="{9D89A078-965E-BB44-B066-23C8C2A67BA7}">
      <dgm:prSet/>
      <dgm:spPr/>
      <dgm:t>
        <a:bodyPr/>
        <a:lstStyle/>
        <a:p>
          <a:endParaRPr lang="zh-CN" altLang="en-US"/>
        </a:p>
      </dgm:t>
    </dgm:pt>
    <dgm:pt modelId="{C1627A71-4333-B042-8E4B-2F625FB32166}">
      <dgm:prSet/>
      <dgm:spPr/>
      <dgm:t>
        <a:bodyPr/>
        <a:lstStyle/>
        <a:p>
          <a:r>
            <a:rPr lang="zh-CN" altLang="en-US" dirty="0" smtClean="0"/>
            <a:t>更新日期</a:t>
          </a:r>
        </a:p>
        <a:p>
          <a:r>
            <a:rPr lang="en-US" altLang="zh-CN" dirty="0" err="1" smtClean="0"/>
            <a:t>updateAt</a:t>
          </a:r>
          <a:endParaRPr lang="zh-CN" altLang="en-US" dirty="0"/>
        </a:p>
      </dgm:t>
    </dgm:pt>
    <dgm:pt modelId="{52C4FB8C-EBF4-5A49-96E9-FD495AA5DC9C}" type="parTrans" cxnId="{51964193-8A78-5F44-833C-204599514F23}">
      <dgm:prSet/>
      <dgm:spPr/>
      <dgm:t>
        <a:bodyPr/>
        <a:lstStyle/>
        <a:p>
          <a:endParaRPr lang="zh-CN" altLang="en-US"/>
        </a:p>
      </dgm:t>
    </dgm:pt>
    <dgm:pt modelId="{25EE6303-1C72-3646-8AB0-BFEFAFD53E80}" type="sibTrans" cxnId="{51964193-8A78-5F44-833C-204599514F23}">
      <dgm:prSet/>
      <dgm:spPr/>
      <dgm:t>
        <a:bodyPr/>
        <a:lstStyle/>
        <a:p>
          <a:endParaRPr lang="zh-CN" altLang="en-US"/>
        </a:p>
      </dgm:t>
    </dgm:pt>
    <dgm:pt modelId="{09E99623-0522-1944-BFB1-242DEDBD2A89}">
      <dgm:prSet/>
      <dgm:spPr/>
      <dgm:t>
        <a:bodyPr/>
        <a:lstStyle/>
        <a:p>
          <a:r>
            <a:rPr lang="en-US" altLang="zh-CN" dirty="0" smtClean="0"/>
            <a:t>...</a:t>
          </a:r>
          <a:endParaRPr lang="zh-CN" altLang="en-US" dirty="0"/>
        </a:p>
      </dgm:t>
    </dgm:pt>
    <dgm:pt modelId="{70DEA888-D689-7E4B-9A04-4007E9575ECA}" type="parTrans" cxnId="{F370F885-6D76-DA42-A6AE-CCF942BB2D05}">
      <dgm:prSet/>
      <dgm:spPr/>
      <dgm:t>
        <a:bodyPr/>
        <a:lstStyle/>
        <a:p>
          <a:endParaRPr lang="zh-CN" altLang="en-US"/>
        </a:p>
      </dgm:t>
    </dgm:pt>
    <dgm:pt modelId="{7DBC2D20-5169-274D-BF80-992F9D356501}" type="sibTrans" cxnId="{F370F885-6D76-DA42-A6AE-CCF942BB2D05}">
      <dgm:prSet/>
      <dgm:spPr/>
      <dgm:t>
        <a:bodyPr/>
        <a:lstStyle/>
        <a:p>
          <a:endParaRPr lang="zh-CN" altLang="en-US"/>
        </a:p>
      </dgm:t>
    </dgm:pt>
    <dgm:pt modelId="{94A853E8-55FF-F44B-9E3D-57F6AB7BD689}" type="pres">
      <dgm:prSet presAssocID="{449392F0-FB4C-7647-A2D7-AFBCB2F228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0B2D5B0-4B20-8A41-B449-2A79BD5CF492}" type="pres">
      <dgm:prSet presAssocID="{DF8DB8EF-6EB4-5C47-BC40-5B4ED43C177E}" presName="hierRoot1" presStyleCnt="0"/>
      <dgm:spPr/>
    </dgm:pt>
    <dgm:pt modelId="{0EEEAC23-7651-6E44-BFD5-56C1DE131CC0}" type="pres">
      <dgm:prSet presAssocID="{DF8DB8EF-6EB4-5C47-BC40-5B4ED43C177E}" presName="composite" presStyleCnt="0"/>
      <dgm:spPr/>
    </dgm:pt>
    <dgm:pt modelId="{1B22C084-5651-164D-8968-9EB2FA03FBDA}" type="pres">
      <dgm:prSet presAssocID="{DF8DB8EF-6EB4-5C47-BC40-5B4ED43C177E}" presName="background" presStyleLbl="node0" presStyleIdx="0" presStyleCnt="1"/>
      <dgm:spPr/>
    </dgm:pt>
    <dgm:pt modelId="{BEF21507-CAF8-0944-B1DF-A2739304DFEE}" type="pres">
      <dgm:prSet presAssocID="{DF8DB8EF-6EB4-5C47-BC40-5B4ED43C177E}" presName="text" presStyleLbl="fgAcc0" presStyleIdx="0" presStyleCnt="1" custScaleX="125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3F4E24-2F1D-5747-A494-B21AF1145225}" type="pres">
      <dgm:prSet presAssocID="{DF8DB8EF-6EB4-5C47-BC40-5B4ED43C177E}" presName="hierChild2" presStyleCnt="0"/>
      <dgm:spPr/>
    </dgm:pt>
    <dgm:pt modelId="{C02BB891-588D-5A4F-91ED-D91BAA6DD3D6}" type="pres">
      <dgm:prSet presAssocID="{789F30B3-4D32-B84B-A82E-193BEC2DD000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7320605B-34C0-5C4B-84D1-E57E7843C5CB}" type="pres">
      <dgm:prSet presAssocID="{6DFC6799-8124-F44F-96BD-DB13625976F3}" presName="hierRoot2" presStyleCnt="0"/>
      <dgm:spPr/>
    </dgm:pt>
    <dgm:pt modelId="{0306DC30-8E14-084F-8539-A5FBD08095B6}" type="pres">
      <dgm:prSet presAssocID="{6DFC6799-8124-F44F-96BD-DB13625976F3}" presName="composite2" presStyleCnt="0"/>
      <dgm:spPr/>
    </dgm:pt>
    <dgm:pt modelId="{559979CB-808A-8940-AA55-209E99CC9D72}" type="pres">
      <dgm:prSet presAssocID="{6DFC6799-8124-F44F-96BD-DB13625976F3}" presName="background2" presStyleLbl="node2" presStyleIdx="0" presStyleCnt="3"/>
      <dgm:spPr/>
    </dgm:pt>
    <dgm:pt modelId="{61D1DED7-230E-D64B-8D71-FF063E9977D7}" type="pres">
      <dgm:prSet presAssocID="{6DFC6799-8124-F44F-96BD-DB13625976F3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68E13-EF5B-7F4B-B616-010F9A0B7CC9}" type="pres">
      <dgm:prSet presAssocID="{6DFC6799-8124-F44F-96BD-DB13625976F3}" presName="hierChild3" presStyleCnt="0"/>
      <dgm:spPr/>
    </dgm:pt>
    <dgm:pt modelId="{37B848EB-1185-9E44-BC82-3D2453F691AA}" type="pres">
      <dgm:prSet presAssocID="{B87AF9C6-CBAF-BF4A-A93D-4ADB15D266DF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162FB742-4E69-344B-A3F7-2227855D6B57}" type="pres">
      <dgm:prSet presAssocID="{3C17BAAC-7108-1145-9E0F-7961CB9F56E0}" presName="hierRoot2" presStyleCnt="0"/>
      <dgm:spPr/>
    </dgm:pt>
    <dgm:pt modelId="{40361664-18EE-1746-A397-611FA4A5A841}" type="pres">
      <dgm:prSet presAssocID="{3C17BAAC-7108-1145-9E0F-7961CB9F56E0}" presName="composite2" presStyleCnt="0"/>
      <dgm:spPr/>
    </dgm:pt>
    <dgm:pt modelId="{9796C373-36A5-1345-BF3E-2C71C0CCCC9E}" type="pres">
      <dgm:prSet presAssocID="{3C17BAAC-7108-1145-9E0F-7961CB9F56E0}" presName="background2" presStyleLbl="node2" presStyleIdx="1" presStyleCnt="3"/>
      <dgm:spPr/>
    </dgm:pt>
    <dgm:pt modelId="{4365BCD2-6871-6E40-ACDE-AEDDE5C728B1}" type="pres">
      <dgm:prSet presAssocID="{3C17BAAC-7108-1145-9E0F-7961CB9F56E0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D7CD5A-CF31-0740-BF1F-FE941546717B}" type="pres">
      <dgm:prSet presAssocID="{3C17BAAC-7108-1145-9E0F-7961CB9F56E0}" presName="hierChild3" presStyleCnt="0"/>
      <dgm:spPr/>
    </dgm:pt>
    <dgm:pt modelId="{852E2D03-72C2-6E49-9793-6FEE5AB8C677}" type="pres">
      <dgm:prSet presAssocID="{D2618C7B-A703-6740-BBAA-A1F500159FC3}" presName="Name17" presStyleLbl="parChTrans1D3" presStyleIdx="0" presStyleCnt="4"/>
      <dgm:spPr/>
      <dgm:t>
        <a:bodyPr/>
        <a:lstStyle/>
        <a:p>
          <a:endParaRPr lang="zh-CN" altLang="en-US"/>
        </a:p>
      </dgm:t>
    </dgm:pt>
    <dgm:pt modelId="{2A6414BA-4AD9-4B48-8A86-FF4B28E4BD13}" type="pres">
      <dgm:prSet presAssocID="{BE9B31B7-5B87-8949-B6CB-2F880D7DE5BB}" presName="hierRoot3" presStyleCnt="0"/>
      <dgm:spPr/>
    </dgm:pt>
    <dgm:pt modelId="{42A40B60-2ADF-2A48-923A-2C011CDA7B64}" type="pres">
      <dgm:prSet presAssocID="{BE9B31B7-5B87-8949-B6CB-2F880D7DE5BB}" presName="composite3" presStyleCnt="0"/>
      <dgm:spPr/>
    </dgm:pt>
    <dgm:pt modelId="{4EBE2FB9-B654-7049-BF71-09C2EBAFF8B1}" type="pres">
      <dgm:prSet presAssocID="{BE9B31B7-5B87-8949-B6CB-2F880D7DE5BB}" presName="background3" presStyleLbl="node3" presStyleIdx="0" presStyleCnt="4"/>
      <dgm:spPr/>
    </dgm:pt>
    <dgm:pt modelId="{3DA2B041-9723-0146-B13A-620011BA20EE}" type="pres">
      <dgm:prSet presAssocID="{BE9B31B7-5B87-8949-B6CB-2F880D7DE5BB}" presName="text3" presStyleLbl="fgAcc3" presStyleIdx="0" presStyleCnt="4" custScaleX="164542" custScaleY="1085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18A939-FA7C-0C4F-A2EB-877A2147E7D8}" type="pres">
      <dgm:prSet presAssocID="{BE9B31B7-5B87-8949-B6CB-2F880D7DE5BB}" presName="hierChild4" presStyleCnt="0"/>
      <dgm:spPr/>
    </dgm:pt>
    <dgm:pt modelId="{89C388B8-C99B-654B-891D-24FF14EDCBD9}" type="pres">
      <dgm:prSet presAssocID="{8BED3F06-E344-D74C-BA1D-2185C6812828}" presName="Name17" presStyleLbl="parChTrans1D3" presStyleIdx="1" presStyleCnt="4"/>
      <dgm:spPr/>
      <dgm:t>
        <a:bodyPr/>
        <a:lstStyle/>
        <a:p>
          <a:endParaRPr lang="zh-CN" altLang="en-US"/>
        </a:p>
      </dgm:t>
    </dgm:pt>
    <dgm:pt modelId="{CBCA911B-F20A-9A4C-8073-0265919BB4C3}" type="pres">
      <dgm:prSet presAssocID="{AD97A05D-F4EB-8E42-AB86-80E65623DC52}" presName="hierRoot3" presStyleCnt="0"/>
      <dgm:spPr/>
    </dgm:pt>
    <dgm:pt modelId="{6DA79E97-F635-B742-AD51-A79624F62AE9}" type="pres">
      <dgm:prSet presAssocID="{AD97A05D-F4EB-8E42-AB86-80E65623DC52}" presName="composite3" presStyleCnt="0"/>
      <dgm:spPr/>
    </dgm:pt>
    <dgm:pt modelId="{1B767AE5-C745-5C42-9C41-14BE671CBAF5}" type="pres">
      <dgm:prSet presAssocID="{AD97A05D-F4EB-8E42-AB86-80E65623DC52}" presName="background3" presStyleLbl="node3" presStyleIdx="1" presStyleCnt="4"/>
      <dgm:spPr/>
    </dgm:pt>
    <dgm:pt modelId="{A94389E0-5F96-474A-9C12-D76B4E61C919}" type="pres">
      <dgm:prSet presAssocID="{AD97A05D-F4EB-8E42-AB86-80E65623DC52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ECA967-446F-A34A-B3C6-2CAA45F8AE20}" type="pres">
      <dgm:prSet presAssocID="{AD97A05D-F4EB-8E42-AB86-80E65623DC52}" presName="hierChild4" presStyleCnt="0"/>
      <dgm:spPr/>
    </dgm:pt>
    <dgm:pt modelId="{8CC69AB9-FF4E-814B-8E82-B35A846849C6}" type="pres">
      <dgm:prSet presAssocID="{52C4FB8C-EBF4-5A49-96E9-FD495AA5DC9C}" presName="Name17" presStyleLbl="parChTrans1D3" presStyleIdx="2" presStyleCnt="4"/>
      <dgm:spPr/>
      <dgm:t>
        <a:bodyPr/>
        <a:lstStyle/>
        <a:p>
          <a:endParaRPr lang="zh-CN" altLang="en-US"/>
        </a:p>
      </dgm:t>
    </dgm:pt>
    <dgm:pt modelId="{55C04C2F-4076-BF4A-B3D5-DC6CCAB51802}" type="pres">
      <dgm:prSet presAssocID="{C1627A71-4333-B042-8E4B-2F625FB32166}" presName="hierRoot3" presStyleCnt="0"/>
      <dgm:spPr/>
    </dgm:pt>
    <dgm:pt modelId="{4D10FFE3-9694-8842-8D0D-3438EE95A39C}" type="pres">
      <dgm:prSet presAssocID="{C1627A71-4333-B042-8E4B-2F625FB32166}" presName="composite3" presStyleCnt="0"/>
      <dgm:spPr/>
    </dgm:pt>
    <dgm:pt modelId="{F60884DA-0ACC-7244-8E0C-126DC007CD32}" type="pres">
      <dgm:prSet presAssocID="{C1627A71-4333-B042-8E4B-2F625FB32166}" presName="background3" presStyleLbl="node3" presStyleIdx="2" presStyleCnt="4"/>
      <dgm:spPr/>
    </dgm:pt>
    <dgm:pt modelId="{4D02123A-E1AA-C848-A88E-E80203D4129B}" type="pres">
      <dgm:prSet presAssocID="{C1627A71-4333-B042-8E4B-2F625FB32166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9D22D1-5A54-AD47-A88C-2E67FF39CF14}" type="pres">
      <dgm:prSet presAssocID="{C1627A71-4333-B042-8E4B-2F625FB32166}" presName="hierChild4" presStyleCnt="0"/>
      <dgm:spPr/>
    </dgm:pt>
    <dgm:pt modelId="{A46EBF3C-5C94-3643-A1F4-95DA64D98B98}" type="pres">
      <dgm:prSet presAssocID="{70DEA888-D689-7E4B-9A04-4007E9575ECA}" presName="Name17" presStyleLbl="parChTrans1D3" presStyleIdx="3" presStyleCnt="4"/>
      <dgm:spPr/>
      <dgm:t>
        <a:bodyPr/>
        <a:lstStyle/>
        <a:p>
          <a:endParaRPr lang="zh-CN" altLang="en-US"/>
        </a:p>
      </dgm:t>
    </dgm:pt>
    <dgm:pt modelId="{2FB67658-C044-7848-AA35-CC7BC38586F5}" type="pres">
      <dgm:prSet presAssocID="{09E99623-0522-1944-BFB1-242DEDBD2A89}" presName="hierRoot3" presStyleCnt="0"/>
      <dgm:spPr/>
    </dgm:pt>
    <dgm:pt modelId="{35CF2B9F-E813-F44E-B9A3-E52FC7C62D69}" type="pres">
      <dgm:prSet presAssocID="{09E99623-0522-1944-BFB1-242DEDBD2A89}" presName="composite3" presStyleCnt="0"/>
      <dgm:spPr/>
    </dgm:pt>
    <dgm:pt modelId="{4DE0B52B-7061-0747-B9D5-CAA45C9A8F88}" type="pres">
      <dgm:prSet presAssocID="{09E99623-0522-1944-BFB1-242DEDBD2A89}" presName="background3" presStyleLbl="node3" presStyleIdx="3" presStyleCnt="4"/>
      <dgm:spPr/>
    </dgm:pt>
    <dgm:pt modelId="{69FA8AFD-B652-144C-9B3A-C0A26274F98D}" type="pres">
      <dgm:prSet presAssocID="{09E99623-0522-1944-BFB1-242DEDBD2A89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F20C1A-C9FD-0B4F-8E6F-4228163A38DE}" type="pres">
      <dgm:prSet presAssocID="{09E99623-0522-1944-BFB1-242DEDBD2A89}" presName="hierChild4" presStyleCnt="0"/>
      <dgm:spPr/>
    </dgm:pt>
    <dgm:pt modelId="{4126D046-902B-5D4D-946C-6B0E939D3B18}" type="pres">
      <dgm:prSet presAssocID="{B453CBE4-2E09-AE4D-900C-BCE832A200F8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00D89403-6A30-4649-878A-42CB37D19489}" type="pres">
      <dgm:prSet presAssocID="{C89C8040-A2F9-794D-928B-9629AF64286D}" presName="hierRoot2" presStyleCnt="0"/>
      <dgm:spPr/>
    </dgm:pt>
    <dgm:pt modelId="{BD41965D-9284-E841-B252-DC1D39A7C6CB}" type="pres">
      <dgm:prSet presAssocID="{C89C8040-A2F9-794D-928B-9629AF64286D}" presName="composite2" presStyleCnt="0"/>
      <dgm:spPr/>
    </dgm:pt>
    <dgm:pt modelId="{03736ECC-392F-914C-8D76-FCAC67030BE0}" type="pres">
      <dgm:prSet presAssocID="{C89C8040-A2F9-794D-928B-9629AF64286D}" presName="background2" presStyleLbl="node2" presStyleIdx="2" presStyleCnt="3"/>
      <dgm:spPr/>
    </dgm:pt>
    <dgm:pt modelId="{75B008BE-77F5-C541-BDC7-B82E863F1F98}" type="pres">
      <dgm:prSet presAssocID="{C89C8040-A2F9-794D-928B-9629AF64286D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3B5889-4E05-E24D-A5D4-148E2506E79D}" type="pres">
      <dgm:prSet presAssocID="{C89C8040-A2F9-794D-928B-9629AF64286D}" presName="hierChild3" presStyleCnt="0"/>
      <dgm:spPr/>
    </dgm:pt>
  </dgm:ptLst>
  <dgm:cxnLst>
    <dgm:cxn modelId="{D4E4AA8C-7A8C-A144-9420-535AB02AAA2F}" srcId="{449392F0-FB4C-7647-A2D7-AFBCB2F228C6}" destId="{DF8DB8EF-6EB4-5C47-BC40-5B4ED43C177E}" srcOrd="0" destOrd="0" parTransId="{211BF80E-9361-CD4D-8370-312D3D8E7342}" sibTransId="{7ED839A0-F842-9B4A-A3F7-2F039C146091}"/>
    <dgm:cxn modelId="{6CA9A764-DF62-574B-8A16-60FD2BCDFE4F}" type="presOf" srcId="{6DFC6799-8124-F44F-96BD-DB13625976F3}" destId="{61D1DED7-230E-D64B-8D71-FF063E9977D7}" srcOrd="0" destOrd="0" presId="urn:microsoft.com/office/officeart/2005/8/layout/hierarchy1"/>
    <dgm:cxn modelId="{556D5D41-BFFB-3E40-8E71-D3167CD645A5}" srcId="{DF8DB8EF-6EB4-5C47-BC40-5B4ED43C177E}" destId="{3C17BAAC-7108-1145-9E0F-7961CB9F56E0}" srcOrd="1" destOrd="0" parTransId="{B87AF9C6-CBAF-BF4A-A93D-4ADB15D266DF}" sibTransId="{C644BD52-66FC-7744-B567-C58106CE6E31}"/>
    <dgm:cxn modelId="{DEC4F812-5350-0540-B291-484704F1C03B}" type="presOf" srcId="{AD97A05D-F4EB-8E42-AB86-80E65623DC52}" destId="{A94389E0-5F96-474A-9C12-D76B4E61C919}" srcOrd="0" destOrd="0" presId="urn:microsoft.com/office/officeart/2005/8/layout/hierarchy1"/>
    <dgm:cxn modelId="{EE6378D3-F40E-0545-9937-6A102A50EA29}" type="presOf" srcId="{D2618C7B-A703-6740-BBAA-A1F500159FC3}" destId="{852E2D03-72C2-6E49-9793-6FEE5AB8C677}" srcOrd="0" destOrd="0" presId="urn:microsoft.com/office/officeart/2005/8/layout/hierarchy1"/>
    <dgm:cxn modelId="{9D89A078-965E-BB44-B066-23C8C2A67BA7}" srcId="{3C17BAAC-7108-1145-9E0F-7961CB9F56E0}" destId="{AD97A05D-F4EB-8E42-AB86-80E65623DC52}" srcOrd="1" destOrd="0" parTransId="{8BED3F06-E344-D74C-BA1D-2185C6812828}" sibTransId="{307C3464-10FA-0346-A9AD-A0C4D63D8405}"/>
    <dgm:cxn modelId="{31ECECAB-6E18-C84E-89BA-64FBFAE67A5E}" type="presOf" srcId="{8BED3F06-E344-D74C-BA1D-2185C6812828}" destId="{89C388B8-C99B-654B-891D-24FF14EDCBD9}" srcOrd="0" destOrd="0" presId="urn:microsoft.com/office/officeart/2005/8/layout/hierarchy1"/>
    <dgm:cxn modelId="{51964193-8A78-5F44-833C-204599514F23}" srcId="{3C17BAAC-7108-1145-9E0F-7961CB9F56E0}" destId="{C1627A71-4333-B042-8E4B-2F625FB32166}" srcOrd="2" destOrd="0" parTransId="{52C4FB8C-EBF4-5A49-96E9-FD495AA5DC9C}" sibTransId="{25EE6303-1C72-3646-8AB0-BFEFAFD53E80}"/>
    <dgm:cxn modelId="{0119B5B0-7256-0E47-B2CD-83418F5CAF48}" type="presOf" srcId="{C89C8040-A2F9-794D-928B-9629AF64286D}" destId="{75B008BE-77F5-C541-BDC7-B82E863F1F98}" srcOrd="0" destOrd="0" presId="urn:microsoft.com/office/officeart/2005/8/layout/hierarchy1"/>
    <dgm:cxn modelId="{A80BB7D5-E136-F74B-BE7D-5FB8CB88E3A6}" type="presOf" srcId="{DF8DB8EF-6EB4-5C47-BC40-5B4ED43C177E}" destId="{BEF21507-CAF8-0944-B1DF-A2739304DFEE}" srcOrd="0" destOrd="0" presId="urn:microsoft.com/office/officeart/2005/8/layout/hierarchy1"/>
    <dgm:cxn modelId="{4CB24D2E-3F0E-654F-84FF-2F807FD8809E}" type="presOf" srcId="{3C17BAAC-7108-1145-9E0F-7961CB9F56E0}" destId="{4365BCD2-6871-6E40-ACDE-AEDDE5C728B1}" srcOrd="0" destOrd="0" presId="urn:microsoft.com/office/officeart/2005/8/layout/hierarchy1"/>
    <dgm:cxn modelId="{27118E9A-5257-CC40-836C-B7EDCE3DB35E}" type="presOf" srcId="{449392F0-FB4C-7647-A2D7-AFBCB2F228C6}" destId="{94A853E8-55FF-F44B-9E3D-57F6AB7BD689}" srcOrd="0" destOrd="0" presId="urn:microsoft.com/office/officeart/2005/8/layout/hierarchy1"/>
    <dgm:cxn modelId="{B892D23B-651C-944D-88DE-7F349FA96050}" type="presOf" srcId="{C1627A71-4333-B042-8E4B-2F625FB32166}" destId="{4D02123A-E1AA-C848-A88E-E80203D4129B}" srcOrd="0" destOrd="0" presId="urn:microsoft.com/office/officeart/2005/8/layout/hierarchy1"/>
    <dgm:cxn modelId="{3309C353-5F4B-0041-86F5-2113F585B0BB}" srcId="{3C17BAAC-7108-1145-9E0F-7961CB9F56E0}" destId="{BE9B31B7-5B87-8949-B6CB-2F880D7DE5BB}" srcOrd="0" destOrd="0" parTransId="{D2618C7B-A703-6740-BBAA-A1F500159FC3}" sibTransId="{637C4654-DF16-8641-96FA-517E3AB5ABD1}"/>
    <dgm:cxn modelId="{268AC9E2-E32C-544E-B823-43A3BE226907}" srcId="{DF8DB8EF-6EB4-5C47-BC40-5B4ED43C177E}" destId="{C89C8040-A2F9-794D-928B-9629AF64286D}" srcOrd="2" destOrd="0" parTransId="{B453CBE4-2E09-AE4D-900C-BCE832A200F8}" sibTransId="{AD95397B-A20E-F24F-91D2-9FBA8A366E2D}"/>
    <dgm:cxn modelId="{FD1B2D5F-6615-FC43-8E9A-1B1557D2B2D4}" type="presOf" srcId="{09E99623-0522-1944-BFB1-242DEDBD2A89}" destId="{69FA8AFD-B652-144C-9B3A-C0A26274F98D}" srcOrd="0" destOrd="0" presId="urn:microsoft.com/office/officeart/2005/8/layout/hierarchy1"/>
    <dgm:cxn modelId="{6BAC0653-EA20-834A-A2AD-C113BFA20F66}" type="presOf" srcId="{B453CBE4-2E09-AE4D-900C-BCE832A200F8}" destId="{4126D046-902B-5D4D-946C-6B0E939D3B18}" srcOrd="0" destOrd="0" presId="urn:microsoft.com/office/officeart/2005/8/layout/hierarchy1"/>
    <dgm:cxn modelId="{677D181A-676A-9D48-B064-0A2858A5886F}" type="presOf" srcId="{70DEA888-D689-7E4B-9A04-4007E9575ECA}" destId="{A46EBF3C-5C94-3643-A1F4-95DA64D98B98}" srcOrd="0" destOrd="0" presId="urn:microsoft.com/office/officeart/2005/8/layout/hierarchy1"/>
    <dgm:cxn modelId="{34F3247D-29FD-3A4C-9ED1-97EA144EB0E1}" type="presOf" srcId="{52C4FB8C-EBF4-5A49-96E9-FD495AA5DC9C}" destId="{8CC69AB9-FF4E-814B-8E82-B35A846849C6}" srcOrd="0" destOrd="0" presId="urn:microsoft.com/office/officeart/2005/8/layout/hierarchy1"/>
    <dgm:cxn modelId="{926F5747-9672-0445-ABA2-51CC69E2DECD}" type="presOf" srcId="{789F30B3-4D32-B84B-A82E-193BEC2DD000}" destId="{C02BB891-588D-5A4F-91ED-D91BAA6DD3D6}" srcOrd="0" destOrd="0" presId="urn:microsoft.com/office/officeart/2005/8/layout/hierarchy1"/>
    <dgm:cxn modelId="{DCD3B7D5-F9DD-034A-B40E-E95414C259B0}" type="presOf" srcId="{B87AF9C6-CBAF-BF4A-A93D-4ADB15D266DF}" destId="{37B848EB-1185-9E44-BC82-3D2453F691AA}" srcOrd="0" destOrd="0" presId="urn:microsoft.com/office/officeart/2005/8/layout/hierarchy1"/>
    <dgm:cxn modelId="{E9666D4B-2272-234A-BDF0-E414771201EA}" type="presOf" srcId="{BE9B31B7-5B87-8949-B6CB-2F880D7DE5BB}" destId="{3DA2B041-9723-0146-B13A-620011BA20EE}" srcOrd="0" destOrd="0" presId="urn:microsoft.com/office/officeart/2005/8/layout/hierarchy1"/>
    <dgm:cxn modelId="{F370F885-6D76-DA42-A6AE-CCF942BB2D05}" srcId="{3C17BAAC-7108-1145-9E0F-7961CB9F56E0}" destId="{09E99623-0522-1944-BFB1-242DEDBD2A89}" srcOrd="3" destOrd="0" parTransId="{70DEA888-D689-7E4B-9A04-4007E9575ECA}" sibTransId="{7DBC2D20-5169-274D-BF80-992F9D356501}"/>
    <dgm:cxn modelId="{4B4A1F02-5C3C-2843-9F4D-D7F2123E2B4A}" srcId="{DF8DB8EF-6EB4-5C47-BC40-5B4ED43C177E}" destId="{6DFC6799-8124-F44F-96BD-DB13625976F3}" srcOrd="0" destOrd="0" parTransId="{789F30B3-4D32-B84B-A82E-193BEC2DD000}" sibTransId="{306B8535-5A39-D543-9BF6-51581F8532AA}"/>
    <dgm:cxn modelId="{0478C9C5-05D7-504F-8661-451D3650375F}" type="presParOf" srcId="{94A853E8-55FF-F44B-9E3D-57F6AB7BD689}" destId="{00B2D5B0-4B20-8A41-B449-2A79BD5CF492}" srcOrd="0" destOrd="0" presId="urn:microsoft.com/office/officeart/2005/8/layout/hierarchy1"/>
    <dgm:cxn modelId="{3D9490A2-E193-1441-AF32-A43467C1B141}" type="presParOf" srcId="{00B2D5B0-4B20-8A41-B449-2A79BD5CF492}" destId="{0EEEAC23-7651-6E44-BFD5-56C1DE131CC0}" srcOrd="0" destOrd="0" presId="urn:microsoft.com/office/officeart/2005/8/layout/hierarchy1"/>
    <dgm:cxn modelId="{93B740DB-0BB2-CB46-A082-69944DB3C703}" type="presParOf" srcId="{0EEEAC23-7651-6E44-BFD5-56C1DE131CC0}" destId="{1B22C084-5651-164D-8968-9EB2FA03FBDA}" srcOrd="0" destOrd="0" presId="urn:microsoft.com/office/officeart/2005/8/layout/hierarchy1"/>
    <dgm:cxn modelId="{99D085DC-AC1C-4040-A7EF-F5E1E36A0901}" type="presParOf" srcId="{0EEEAC23-7651-6E44-BFD5-56C1DE131CC0}" destId="{BEF21507-CAF8-0944-B1DF-A2739304DFEE}" srcOrd="1" destOrd="0" presId="urn:microsoft.com/office/officeart/2005/8/layout/hierarchy1"/>
    <dgm:cxn modelId="{7482AC5B-D479-FB43-B074-5311CA7014ED}" type="presParOf" srcId="{00B2D5B0-4B20-8A41-B449-2A79BD5CF492}" destId="{393F4E24-2F1D-5747-A494-B21AF1145225}" srcOrd="1" destOrd="0" presId="urn:microsoft.com/office/officeart/2005/8/layout/hierarchy1"/>
    <dgm:cxn modelId="{18D1FBF0-1EDC-D54F-B871-DE32E4EBA261}" type="presParOf" srcId="{393F4E24-2F1D-5747-A494-B21AF1145225}" destId="{C02BB891-588D-5A4F-91ED-D91BAA6DD3D6}" srcOrd="0" destOrd="0" presId="urn:microsoft.com/office/officeart/2005/8/layout/hierarchy1"/>
    <dgm:cxn modelId="{54F3BD49-5D7D-4446-8B05-BAB0CA576BFA}" type="presParOf" srcId="{393F4E24-2F1D-5747-A494-B21AF1145225}" destId="{7320605B-34C0-5C4B-84D1-E57E7843C5CB}" srcOrd="1" destOrd="0" presId="urn:microsoft.com/office/officeart/2005/8/layout/hierarchy1"/>
    <dgm:cxn modelId="{C75CD21D-2062-FB4A-87CF-D642AEFF550D}" type="presParOf" srcId="{7320605B-34C0-5C4B-84D1-E57E7843C5CB}" destId="{0306DC30-8E14-084F-8539-A5FBD08095B6}" srcOrd="0" destOrd="0" presId="urn:microsoft.com/office/officeart/2005/8/layout/hierarchy1"/>
    <dgm:cxn modelId="{96816260-A52F-9241-9C66-52774B5A372B}" type="presParOf" srcId="{0306DC30-8E14-084F-8539-A5FBD08095B6}" destId="{559979CB-808A-8940-AA55-209E99CC9D72}" srcOrd="0" destOrd="0" presId="urn:microsoft.com/office/officeart/2005/8/layout/hierarchy1"/>
    <dgm:cxn modelId="{D01706D9-EAA5-5548-AB0B-8DE6269039F4}" type="presParOf" srcId="{0306DC30-8E14-084F-8539-A5FBD08095B6}" destId="{61D1DED7-230E-D64B-8D71-FF063E9977D7}" srcOrd="1" destOrd="0" presId="urn:microsoft.com/office/officeart/2005/8/layout/hierarchy1"/>
    <dgm:cxn modelId="{915B545D-FC32-4A4E-96B1-830CDB51BB85}" type="presParOf" srcId="{7320605B-34C0-5C4B-84D1-E57E7843C5CB}" destId="{72068E13-EF5B-7F4B-B616-010F9A0B7CC9}" srcOrd="1" destOrd="0" presId="urn:microsoft.com/office/officeart/2005/8/layout/hierarchy1"/>
    <dgm:cxn modelId="{992B2C8F-40BB-BB49-9111-E56AB874D265}" type="presParOf" srcId="{393F4E24-2F1D-5747-A494-B21AF1145225}" destId="{37B848EB-1185-9E44-BC82-3D2453F691AA}" srcOrd="2" destOrd="0" presId="urn:microsoft.com/office/officeart/2005/8/layout/hierarchy1"/>
    <dgm:cxn modelId="{FE74CCFC-86BE-1347-8BD0-0D809A264A39}" type="presParOf" srcId="{393F4E24-2F1D-5747-A494-B21AF1145225}" destId="{162FB742-4E69-344B-A3F7-2227855D6B57}" srcOrd="3" destOrd="0" presId="urn:microsoft.com/office/officeart/2005/8/layout/hierarchy1"/>
    <dgm:cxn modelId="{A0311349-64FD-2C4A-99E9-04FE73655ED3}" type="presParOf" srcId="{162FB742-4E69-344B-A3F7-2227855D6B57}" destId="{40361664-18EE-1746-A397-611FA4A5A841}" srcOrd="0" destOrd="0" presId="urn:microsoft.com/office/officeart/2005/8/layout/hierarchy1"/>
    <dgm:cxn modelId="{EA3C8FE8-1E61-E640-AF77-7F1271D200D2}" type="presParOf" srcId="{40361664-18EE-1746-A397-611FA4A5A841}" destId="{9796C373-36A5-1345-BF3E-2C71C0CCCC9E}" srcOrd="0" destOrd="0" presId="urn:microsoft.com/office/officeart/2005/8/layout/hierarchy1"/>
    <dgm:cxn modelId="{7915E944-2056-BD40-9D85-735755CA727E}" type="presParOf" srcId="{40361664-18EE-1746-A397-611FA4A5A841}" destId="{4365BCD2-6871-6E40-ACDE-AEDDE5C728B1}" srcOrd="1" destOrd="0" presId="urn:microsoft.com/office/officeart/2005/8/layout/hierarchy1"/>
    <dgm:cxn modelId="{1A4365C5-02AC-3844-A200-779BDA8F8856}" type="presParOf" srcId="{162FB742-4E69-344B-A3F7-2227855D6B57}" destId="{A0D7CD5A-CF31-0740-BF1F-FE941546717B}" srcOrd="1" destOrd="0" presId="urn:microsoft.com/office/officeart/2005/8/layout/hierarchy1"/>
    <dgm:cxn modelId="{5563A8BD-B27E-604B-A1A1-CC21E6DA6731}" type="presParOf" srcId="{A0D7CD5A-CF31-0740-BF1F-FE941546717B}" destId="{852E2D03-72C2-6E49-9793-6FEE5AB8C677}" srcOrd="0" destOrd="0" presId="urn:microsoft.com/office/officeart/2005/8/layout/hierarchy1"/>
    <dgm:cxn modelId="{4606E7EC-98BE-7B44-97FE-FFED879A377A}" type="presParOf" srcId="{A0D7CD5A-CF31-0740-BF1F-FE941546717B}" destId="{2A6414BA-4AD9-4B48-8A86-FF4B28E4BD13}" srcOrd="1" destOrd="0" presId="urn:microsoft.com/office/officeart/2005/8/layout/hierarchy1"/>
    <dgm:cxn modelId="{564691E5-1909-CA47-B471-B0E80CBC1CFC}" type="presParOf" srcId="{2A6414BA-4AD9-4B48-8A86-FF4B28E4BD13}" destId="{42A40B60-2ADF-2A48-923A-2C011CDA7B64}" srcOrd="0" destOrd="0" presId="urn:microsoft.com/office/officeart/2005/8/layout/hierarchy1"/>
    <dgm:cxn modelId="{185AA97C-B723-6C46-AE6F-602B6AC3242A}" type="presParOf" srcId="{42A40B60-2ADF-2A48-923A-2C011CDA7B64}" destId="{4EBE2FB9-B654-7049-BF71-09C2EBAFF8B1}" srcOrd="0" destOrd="0" presId="urn:microsoft.com/office/officeart/2005/8/layout/hierarchy1"/>
    <dgm:cxn modelId="{3A02B8B8-3986-5143-8838-180E02B0E238}" type="presParOf" srcId="{42A40B60-2ADF-2A48-923A-2C011CDA7B64}" destId="{3DA2B041-9723-0146-B13A-620011BA20EE}" srcOrd="1" destOrd="0" presId="urn:microsoft.com/office/officeart/2005/8/layout/hierarchy1"/>
    <dgm:cxn modelId="{5747E672-18EA-2941-A5DD-2B4E71EEB438}" type="presParOf" srcId="{2A6414BA-4AD9-4B48-8A86-FF4B28E4BD13}" destId="{3118A939-FA7C-0C4F-A2EB-877A2147E7D8}" srcOrd="1" destOrd="0" presId="urn:microsoft.com/office/officeart/2005/8/layout/hierarchy1"/>
    <dgm:cxn modelId="{B5C94A4A-F484-B84A-9024-A3789624FD7C}" type="presParOf" srcId="{A0D7CD5A-CF31-0740-BF1F-FE941546717B}" destId="{89C388B8-C99B-654B-891D-24FF14EDCBD9}" srcOrd="2" destOrd="0" presId="urn:microsoft.com/office/officeart/2005/8/layout/hierarchy1"/>
    <dgm:cxn modelId="{1FDF1E60-9800-FC48-9245-00055013664E}" type="presParOf" srcId="{A0D7CD5A-CF31-0740-BF1F-FE941546717B}" destId="{CBCA911B-F20A-9A4C-8073-0265919BB4C3}" srcOrd="3" destOrd="0" presId="urn:microsoft.com/office/officeart/2005/8/layout/hierarchy1"/>
    <dgm:cxn modelId="{B10291DC-B15B-8E4B-9FC4-DF844FB6CD96}" type="presParOf" srcId="{CBCA911B-F20A-9A4C-8073-0265919BB4C3}" destId="{6DA79E97-F635-B742-AD51-A79624F62AE9}" srcOrd="0" destOrd="0" presId="urn:microsoft.com/office/officeart/2005/8/layout/hierarchy1"/>
    <dgm:cxn modelId="{EFEF180C-073F-4C4E-9BAC-1DE802D3D60E}" type="presParOf" srcId="{6DA79E97-F635-B742-AD51-A79624F62AE9}" destId="{1B767AE5-C745-5C42-9C41-14BE671CBAF5}" srcOrd="0" destOrd="0" presId="urn:microsoft.com/office/officeart/2005/8/layout/hierarchy1"/>
    <dgm:cxn modelId="{64BCE416-1D3F-F84A-B62F-64415D2079C7}" type="presParOf" srcId="{6DA79E97-F635-B742-AD51-A79624F62AE9}" destId="{A94389E0-5F96-474A-9C12-D76B4E61C919}" srcOrd="1" destOrd="0" presId="urn:microsoft.com/office/officeart/2005/8/layout/hierarchy1"/>
    <dgm:cxn modelId="{29EFBE05-4E25-8A45-AC70-3DABF6066F07}" type="presParOf" srcId="{CBCA911B-F20A-9A4C-8073-0265919BB4C3}" destId="{DCECA967-446F-A34A-B3C6-2CAA45F8AE20}" srcOrd="1" destOrd="0" presId="urn:microsoft.com/office/officeart/2005/8/layout/hierarchy1"/>
    <dgm:cxn modelId="{C18FB5E2-0A52-7041-9144-46164009369D}" type="presParOf" srcId="{A0D7CD5A-CF31-0740-BF1F-FE941546717B}" destId="{8CC69AB9-FF4E-814B-8E82-B35A846849C6}" srcOrd="4" destOrd="0" presId="urn:microsoft.com/office/officeart/2005/8/layout/hierarchy1"/>
    <dgm:cxn modelId="{6C39345F-6396-A943-947D-111A94B7FA61}" type="presParOf" srcId="{A0D7CD5A-CF31-0740-BF1F-FE941546717B}" destId="{55C04C2F-4076-BF4A-B3D5-DC6CCAB51802}" srcOrd="5" destOrd="0" presId="urn:microsoft.com/office/officeart/2005/8/layout/hierarchy1"/>
    <dgm:cxn modelId="{80B5F726-DBED-FC4F-B9F7-D188465335D2}" type="presParOf" srcId="{55C04C2F-4076-BF4A-B3D5-DC6CCAB51802}" destId="{4D10FFE3-9694-8842-8D0D-3438EE95A39C}" srcOrd="0" destOrd="0" presId="urn:microsoft.com/office/officeart/2005/8/layout/hierarchy1"/>
    <dgm:cxn modelId="{82B4CC38-C74F-5A4B-B01F-13137CCCB143}" type="presParOf" srcId="{4D10FFE3-9694-8842-8D0D-3438EE95A39C}" destId="{F60884DA-0ACC-7244-8E0C-126DC007CD32}" srcOrd="0" destOrd="0" presId="urn:microsoft.com/office/officeart/2005/8/layout/hierarchy1"/>
    <dgm:cxn modelId="{980FF547-A66B-CD44-94C4-4297FA15433D}" type="presParOf" srcId="{4D10FFE3-9694-8842-8D0D-3438EE95A39C}" destId="{4D02123A-E1AA-C848-A88E-E80203D4129B}" srcOrd="1" destOrd="0" presId="urn:microsoft.com/office/officeart/2005/8/layout/hierarchy1"/>
    <dgm:cxn modelId="{D344CA9C-7420-7741-9EDF-D2FD306DE6E1}" type="presParOf" srcId="{55C04C2F-4076-BF4A-B3D5-DC6CCAB51802}" destId="{6A9D22D1-5A54-AD47-A88C-2E67FF39CF14}" srcOrd="1" destOrd="0" presId="urn:microsoft.com/office/officeart/2005/8/layout/hierarchy1"/>
    <dgm:cxn modelId="{82F275EF-6EA3-3445-A799-33ACC969D4F6}" type="presParOf" srcId="{A0D7CD5A-CF31-0740-BF1F-FE941546717B}" destId="{A46EBF3C-5C94-3643-A1F4-95DA64D98B98}" srcOrd="6" destOrd="0" presId="urn:microsoft.com/office/officeart/2005/8/layout/hierarchy1"/>
    <dgm:cxn modelId="{A817716C-29B3-6B47-BC84-B888AC4482A1}" type="presParOf" srcId="{A0D7CD5A-CF31-0740-BF1F-FE941546717B}" destId="{2FB67658-C044-7848-AA35-CC7BC38586F5}" srcOrd="7" destOrd="0" presId="urn:microsoft.com/office/officeart/2005/8/layout/hierarchy1"/>
    <dgm:cxn modelId="{396E716D-0DB9-174B-9FA1-B2C3DC956FEE}" type="presParOf" srcId="{2FB67658-C044-7848-AA35-CC7BC38586F5}" destId="{35CF2B9F-E813-F44E-B9A3-E52FC7C62D69}" srcOrd="0" destOrd="0" presId="urn:microsoft.com/office/officeart/2005/8/layout/hierarchy1"/>
    <dgm:cxn modelId="{439FE44F-A95C-F848-AED9-1D97DB7AFD8A}" type="presParOf" srcId="{35CF2B9F-E813-F44E-B9A3-E52FC7C62D69}" destId="{4DE0B52B-7061-0747-B9D5-CAA45C9A8F88}" srcOrd="0" destOrd="0" presId="urn:microsoft.com/office/officeart/2005/8/layout/hierarchy1"/>
    <dgm:cxn modelId="{9C7E7261-0EFF-4D45-AA43-3ED9B6B83A3C}" type="presParOf" srcId="{35CF2B9F-E813-F44E-B9A3-E52FC7C62D69}" destId="{69FA8AFD-B652-144C-9B3A-C0A26274F98D}" srcOrd="1" destOrd="0" presId="urn:microsoft.com/office/officeart/2005/8/layout/hierarchy1"/>
    <dgm:cxn modelId="{2D26BB41-2D8B-5749-B989-567F1FDD55C5}" type="presParOf" srcId="{2FB67658-C044-7848-AA35-CC7BC38586F5}" destId="{75F20C1A-C9FD-0B4F-8E6F-4228163A38DE}" srcOrd="1" destOrd="0" presId="urn:microsoft.com/office/officeart/2005/8/layout/hierarchy1"/>
    <dgm:cxn modelId="{543E461A-A4C1-A049-9C76-2684B58ECC61}" type="presParOf" srcId="{393F4E24-2F1D-5747-A494-B21AF1145225}" destId="{4126D046-902B-5D4D-946C-6B0E939D3B18}" srcOrd="4" destOrd="0" presId="urn:microsoft.com/office/officeart/2005/8/layout/hierarchy1"/>
    <dgm:cxn modelId="{776DA9BF-9209-7B4F-905A-E360EFD79935}" type="presParOf" srcId="{393F4E24-2F1D-5747-A494-B21AF1145225}" destId="{00D89403-6A30-4649-878A-42CB37D19489}" srcOrd="5" destOrd="0" presId="urn:microsoft.com/office/officeart/2005/8/layout/hierarchy1"/>
    <dgm:cxn modelId="{57BD5915-AFFF-EA40-BBD6-4ECA87E5E848}" type="presParOf" srcId="{00D89403-6A30-4649-878A-42CB37D19489}" destId="{BD41965D-9284-E841-B252-DC1D39A7C6CB}" srcOrd="0" destOrd="0" presId="urn:microsoft.com/office/officeart/2005/8/layout/hierarchy1"/>
    <dgm:cxn modelId="{FC85CE37-D180-294A-85E9-AF8518894429}" type="presParOf" srcId="{BD41965D-9284-E841-B252-DC1D39A7C6CB}" destId="{03736ECC-392F-914C-8D76-FCAC67030BE0}" srcOrd="0" destOrd="0" presId="urn:microsoft.com/office/officeart/2005/8/layout/hierarchy1"/>
    <dgm:cxn modelId="{8FEE5F07-A894-B944-8A00-8BC62B5678EB}" type="presParOf" srcId="{BD41965D-9284-E841-B252-DC1D39A7C6CB}" destId="{75B008BE-77F5-C541-BDC7-B82E863F1F98}" srcOrd="1" destOrd="0" presId="urn:microsoft.com/office/officeart/2005/8/layout/hierarchy1"/>
    <dgm:cxn modelId="{50DFF2F1-0E84-6B45-B82E-97D775B1683C}" type="presParOf" srcId="{00D89403-6A30-4649-878A-42CB37D19489}" destId="{E13B5889-4E05-E24D-A5D4-148E2506E7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D046-902B-5D4D-946C-6B0E939D3B18}">
      <dsp:nvSpPr>
        <dsp:cNvPr id="0" name=""/>
        <dsp:cNvSpPr/>
      </dsp:nvSpPr>
      <dsp:spPr>
        <a:xfrm>
          <a:off x="1706862" y="1146445"/>
          <a:ext cx="1211322" cy="288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26"/>
              </a:lnTo>
              <a:lnTo>
                <a:pt x="1211322" y="196426"/>
              </a:lnTo>
              <a:lnTo>
                <a:pt x="1211322" y="28823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848EB-1185-9E44-BC82-3D2453F691AA}">
      <dsp:nvSpPr>
        <dsp:cNvPr id="0" name=""/>
        <dsp:cNvSpPr/>
      </dsp:nvSpPr>
      <dsp:spPr>
        <a:xfrm>
          <a:off x="1661142" y="1146445"/>
          <a:ext cx="91440" cy="288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23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BB891-588D-5A4F-91ED-D91BAA6DD3D6}">
      <dsp:nvSpPr>
        <dsp:cNvPr id="0" name=""/>
        <dsp:cNvSpPr/>
      </dsp:nvSpPr>
      <dsp:spPr>
        <a:xfrm>
          <a:off x="495540" y="1146445"/>
          <a:ext cx="1211322" cy="288239"/>
        </a:xfrm>
        <a:custGeom>
          <a:avLst/>
          <a:gdLst/>
          <a:ahLst/>
          <a:cxnLst/>
          <a:rect l="0" t="0" r="0" b="0"/>
          <a:pathLst>
            <a:path>
              <a:moveTo>
                <a:pt x="1211322" y="0"/>
              </a:moveTo>
              <a:lnTo>
                <a:pt x="1211322" y="196426"/>
              </a:lnTo>
              <a:lnTo>
                <a:pt x="0" y="196426"/>
              </a:lnTo>
              <a:lnTo>
                <a:pt x="0" y="28823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2C084-5651-164D-8968-9EB2FA03FBDA}">
      <dsp:nvSpPr>
        <dsp:cNvPr id="0" name=""/>
        <dsp:cNvSpPr/>
      </dsp:nvSpPr>
      <dsp:spPr>
        <a:xfrm>
          <a:off x="1084319" y="517108"/>
          <a:ext cx="1245086" cy="6293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21507-CAF8-0944-B1DF-A2739304DFEE}">
      <dsp:nvSpPr>
        <dsp:cNvPr id="0" name=""/>
        <dsp:cNvSpPr/>
      </dsp:nvSpPr>
      <dsp:spPr>
        <a:xfrm>
          <a:off x="1194440" y="621722"/>
          <a:ext cx="1245086" cy="629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212873" y="640155"/>
        <a:ext cx="1208220" cy="592470"/>
      </dsp:txXfrm>
    </dsp:sp>
    <dsp:sp modelId="{559979CB-808A-8940-AA55-209E99CC9D72}">
      <dsp:nvSpPr>
        <dsp:cNvPr id="0" name=""/>
        <dsp:cNvSpPr/>
      </dsp:nvSpPr>
      <dsp:spPr>
        <a:xfrm>
          <a:off x="0" y="1434685"/>
          <a:ext cx="991081" cy="6293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1DED7-230E-D64B-8D71-FF063E9977D7}">
      <dsp:nvSpPr>
        <dsp:cNvPr id="0" name=""/>
        <dsp:cNvSpPr/>
      </dsp:nvSpPr>
      <dsp:spPr>
        <a:xfrm>
          <a:off x="110120" y="1539299"/>
          <a:ext cx="991081" cy="629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类名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28553" y="1557732"/>
        <a:ext cx="954215" cy="592470"/>
      </dsp:txXfrm>
    </dsp:sp>
    <dsp:sp modelId="{9796C373-36A5-1345-BF3E-2C71C0CCCC9E}">
      <dsp:nvSpPr>
        <dsp:cNvPr id="0" name=""/>
        <dsp:cNvSpPr/>
      </dsp:nvSpPr>
      <dsp:spPr>
        <a:xfrm>
          <a:off x="1211322" y="1434685"/>
          <a:ext cx="991081" cy="6293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65BCD2-6871-6E40-ACDE-AEDDE5C728B1}">
      <dsp:nvSpPr>
        <dsp:cNvPr id="0" name=""/>
        <dsp:cNvSpPr/>
      </dsp:nvSpPr>
      <dsp:spPr>
        <a:xfrm>
          <a:off x="1321442" y="1539299"/>
          <a:ext cx="991081" cy="629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属性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339875" y="1557732"/>
        <a:ext cx="954215" cy="592470"/>
      </dsp:txXfrm>
    </dsp:sp>
    <dsp:sp modelId="{03736ECC-392F-914C-8D76-FCAC67030BE0}">
      <dsp:nvSpPr>
        <dsp:cNvPr id="0" name=""/>
        <dsp:cNvSpPr/>
      </dsp:nvSpPr>
      <dsp:spPr>
        <a:xfrm>
          <a:off x="2422644" y="1434685"/>
          <a:ext cx="991081" cy="6293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008BE-77F5-C541-BDC7-B82E863F1F98}">
      <dsp:nvSpPr>
        <dsp:cNvPr id="0" name=""/>
        <dsp:cNvSpPr/>
      </dsp:nvSpPr>
      <dsp:spPr>
        <a:xfrm>
          <a:off x="2532764" y="1539299"/>
          <a:ext cx="991081" cy="629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方法</a:t>
          </a:r>
          <a:endParaRPr lang="zh-CN" altLang="en-US" sz="20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551197" y="1557732"/>
        <a:ext cx="954215" cy="592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D046-902B-5D4D-946C-6B0E939D3B18}">
      <dsp:nvSpPr>
        <dsp:cNvPr id="0" name=""/>
        <dsp:cNvSpPr/>
      </dsp:nvSpPr>
      <dsp:spPr>
        <a:xfrm>
          <a:off x="3652593" y="1356926"/>
          <a:ext cx="1680406" cy="39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493"/>
              </a:lnTo>
              <a:lnTo>
                <a:pt x="1680406" y="272493"/>
              </a:lnTo>
              <a:lnTo>
                <a:pt x="1680406" y="39986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EBF3C-5C94-3643-A1F4-95DA64D98B98}">
      <dsp:nvSpPr>
        <dsp:cNvPr id="0" name=""/>
        <dsp:cNvSpPr/>
      </dsp:nvSpPr>
      <dsp:spPr>
        <a:xfrm>
          <a:off x="3652593" y="2629834"/>
          <a:ext cx="2964296" cy="39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493"/>
              </a:lnTo>
              <a:lnTo>
                <a:pt x="2964296" y="272493"/>
              </a:lnTo>
              <a:lnTo>
                <a:pt x="2964296" y="39986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69AB9-FF4E-814B-8E82-B35A846849C6}">
      <dsp:nvSpPr>
        <dsp:cNvPr id="0" name=""/>
        <dsp:cNvSpPr/>
      </dsp:nvSpPr>
      <dsp:spPr>
        <a:xfrm>
          <a:off x="3652593" y="2629834"/>
          <a:ext cx="1283889" cy="39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493"/>
              </a:lnTo>
              <a:lnTo>
                <a:pt x="1283889" y="272493"/>
              </a:lnTo>
              <a:lnTo>
                <a:pt x="1283889" y="39986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88B8-C99B-654B-891D-24FF14EDCBD9}">
      <dsp:nvSpPr>
        <dsp:cNvPr id="0" name=""/>
        <dsp:cNvSpPr/>
      </dsp:nvSpPr>
      <dsp:spPr>
        <a:xfrm>
          <a:off x="3256077" y="2629834"/>
          <a:ext cx="396516" cy="399860"/>
        </a:xfrm>
        <a:custGeom>
          <a:avLst/>
          <a:gdLst/>
          <a:ahLst/>
          <a:cxnLst/>
          <a:rect l="0" t="0" r="0" b="0"/>
          <a:pathLst>
            <a:path>
              <a:moveTo>
                <a:pt x="396516" y="0"/>
              </a:moveTo>
              <a:lnTo>
                <a:pt x="396516" y="272493"/>
              </a:lnTo>
              <a:lnTo>
                <a:pt x="0" y="272493"/>
              </a:lnTo>
              <a:lnTo>
                <a:pt x="0" y="39986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E2D03-72C2-6E49-9793-6FEE5AB8C677}">
      <dsp:nvSpPr>
        <dsp:cNvPr id="0" name=""/>
        <dsp:cNvSpPr/>
      </dsp:nvSpPr>
      <dsp:spPr>
        <a:xfrm>
          <a:off x="1131984" y="2629834"/>
          <a:ext cx="2520609" cy="399860"/>
        </a:xfrm>
        <a:custGeom>
          <a:avLst/>
          <a:gdLst/>
          <a:ahLst/>
          <a:cxnLst/>
          <a:rect l="0" t="0" r="0" b="0"/>
          <a:pathLst>
            <a:path>
              <a:moveTo>
                <a:pt x="2520609" y="0"/>
              </a:moveTo>
              <a:lnTo>
                <a:pt x="2520609" y="272493"/>
              </a:lnTo>
              <a:lnTo>
                <a:pt x="0" y="272493"/>
              </a:lnTo>
              <a:lnTo>
                <a:pt x="0" y="39986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848EB-1185-9E44-BC82-3D2453F691AA}">
      <dsp:nvSpPr>
        <dsp:cNvPr id="0" name=""/>
        <dsp:cNvSpPr/>
      </dsp:nvSpPr>
      <dsp:spPr>
        <a:xfrm>
          <a:off x="3606873" y="1356926"/>
          <a:ext cx="91440" cy="3998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86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BB891-588D-5A4F-91ED-D91BAA6DD3D6}">
      <dsp:nvSpPr>
        <dsp:cNvPr id="0" name=""/>
        <dsp:cNvSpPr/>
      </dsp:nvSpPr>
      <dsp:spPr>
        <a:xfrm>
          <a:off x="1972187" y="1356926"/>
          <a:ext cx="1680406" cy="399860"/>
        </a:xfrm>
        <a:custGeom>
          <a:avLst/>
          <a:gdLst/>
          <a:ahLst/>
          <a:cxnLst/>
          <a:rect l="0" t="0" r="0" b="0"/>
          <a:pathLst>
            <a:path>
              <a:moveTo>
                <a:pt x="1680406" y="0"/>
              </a:moveTo>
              <a:lnTo>
                <a:pt x="1680406" y="272493"/>
              </a:lnTo>
              <a:lnTo>
                <a:pt x="0" y="272493"/>
              </a:lnTo>
              <a:lnTo>
                <a:pt x="0" y="39986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2C084-5651-164D-8968-9EB2FA03FBDA}">
      <dsp:nvSpPr>
        <dsp:cNvPr id="0" name=""/>
        <dsp:cNvSpPr/>
      </dsp:nvSpPr>
      <dsp:spPr>
        <a:xfrm>
          <a:off x="2788971" y="483878"/>
          <a:ext cx="1727245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21507-CAF8-0944-B1DF-A2739304DFEE}">
      <dsp:nvSpPr>
        <dsp:cNvPr id="0" name=""/>
        <dsp:cNvSpPr/>
      </dsp:nvSpPr>
      <dsp:spPr>
        <a:xfrm>
          <a:off x="2941735" y="629004"/>
          <a:ext cx="1727245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LeanCloud</a:t>
          </a: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存储类</a:t>
          </a:r>
          <a:r>
            <a:rPr lang="en-US" altLang="zh-CN" sz="1400" kern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AVObject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967306" y="654575"/>
        <a:ext cx="1676103" cy="821905"/>
      </dsp:txXfrm>
    </dsp:sp>
    <dsp:sp modelId="{559979CB-808A-8940-AA55-209E99CC9D72}">
      <dsp:nvSpPr>
        <dsp:cNvPr id="0" name=""/>
        <dsp:cNvSpPr/>
      </dsp:nvSpPr>
      <dsp:spPr>
        <a:xfrm>
          <a:off x="1284748" y="1756786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1DED7-230E-D64B-8D71-FF063E9977D7}">
      <dsp:nvSpPr>
        <dsp:cNvPr id="0" name=""/>
        <dsp:cNvSpPr/>
      </dsp:nvSpPr>
      <dsp:spPr>
        <a:xfrm>
          <a:off x="1437512" y="1901912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类名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className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463083" y="1927483"/>
        <a:ext cx="1323735" cy="821905"/>
      </dsp:txXfrm>
    </dsp:sp>
    <dsp:sp modelId="{9796C373-36A5-1345-BF3E-2C71C0CCCC9E}">
      <dsp:nvSpPr>
        <dsp:cNvPr id="0" name=""/>
        <dsp:cNvSpPr/>
      </dsp:nvSpPr>
      <dsp:spPr>
        <a:xfrm>
          <a:off x="2965154" y="1756786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65BCD2-6871-6E40-ACDE-AEDDE5C728B1}">
      <dsp:nvSpPr>
        <dsp:cNvPr id="0" name=""/>
        <dsp:cNvSpPr/>
      </dsp:nvSpPr>
      <dsp:spPr>
        <a:xfrm>
          <a:off x="3117919" y="1901912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属性（键）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3143490" y="1927483"/>
        <a:ext cx="1323735" cy="821905"/>
      </dsp:txXfrm>
    </dsp:sp>
    <dsp:sp modelId="{4EBE2FB9-B654-7049-BF71-09C2EBAFF8B1}">
      <dsp:nvSpPr>
        <dsp:cNvPr id="0" name=""/>
        <dsp:cNvSpPr/>
      </dsp:nvSpPr>
      <dsp:spPr>
        <a:xfrm>
          <a:off x="858" y="3029694"/>
          <a:ext cx="2262251" cy="9480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A2B041-9723-0146-B13A-620011BA20EE}">
      <dsp:nvSpPr>
        <dsp:cNvPr id="0" name=""/>
        <dsp:cNvSpPr/>
      </dsp:nvSpPr>
      <dsp:spPr>
        <a:xfrm>
          <a:off x="153623" y="3174820"/>
          <a:ext cx="2262251" cy="948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对象</a:t>
          </a:r>
          <a:r>
            <a:rPr lang="en-US" altLang="zh-CN" sz="1400" kern="1200" dirty="0" smtClean="0"/>
            <a:t>ID</a:t>
          </a:r>
          <a:r>
            <a:rPr lang="zh-CN" altLang="en-US" sz="1400" kern="1200" dirty="0" smtClean="0"/>
            <a:t>（唯一性）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objectID</a:t>
          </a:r>
          <a:endParaRPr lang="zh-CN" altLang="en-US" sz="1400" kern="1200" dirty="0" smtClean="0"/>
        </a:p>
      </dsp:txBody>
      <dsp:txXfrm>
        <a:off x="181390" y="3202587"/>
        <a:ext cx="2206717" cy="892490"/>
      </dsp:txXfrm>
    </dsp:sp>
    <dsp:sp modelId="{1B767AE5-C745-5C42-9C41-14BE671CBAF5}">
      <dsp:nvSpPr>
        <dsp:cNvPr id="0" name=""/>
        <dsp:cNvSpPr/>
      </dsp:nvSpPr>
      <dsp:spPr>
        <a:xfrm>
          <a:off x="2568638" y="3029694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4389E0-5F96-474A-9C12-D76B4E61C919}">
      <dsp:nvSpPr>
        <dsp:cNvPr id="0" name=""/>
        <dsp:cNvSpPr/>
      </dsp:nvSpPr>
      <dsp:spPr>
        <a:xfrm>
          <a:off x="2721402" y="3174820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创建日期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createAt</a:t>
          </a:r>
          <a:endParaRPr lang="zh-CN" altLang="en-US" sz="1400" kern="1200" dirty="0"/>
        </a:p>
      </dsp:txBody>
      <dsp:txXfrm>
        <a:off x="2746973" y="3200391"/>
        <a:ext cx="1323735" cy="821905"/>
      </dsp:txXfrm>
    </dsp:sp>
    <dsp:sp modelId="{F60884DA-0ACC-7244-8E0C-126DC007CD32}">
      <dsp:nvSpPr>
        <dsp:cNvPr id="0" name=""/>
        <dsp:cNvSpPr/>
      </dsp:nvSpPr>
      <dsp:spPr>
        <a:xfrm>
          <a:off x="4249044" y="3029694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02123A-E1AA-C848-A88E-E80203D4129B}">
      <dsp:nvSpPr>
        <dsp:cNvPr id="0" name=""/>
        <dsp:cNvSpPr/>
      </dsp:nvSpPr>
      <dsp:spPr>
        <a:xfrm>
          <a:off x="4401809" y="3174820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更新日期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updateAt</a:t>
          </a:r>
          <a:endParaRPr lang="zh-CN" altLang="en-US" sz="1400" kern="1200" dirty="0"/>
        </a:p>
      </dsp:txBody>
      <dsp:txXfrm>
        <a:off x="4427380" y="3200391"/>
        <a:ext cx="1323735" cy="821905"/>
      </dsp:txXfrm>
    </dsp:sp>
    <dsp:sp modelId="{4DE0B52B-7061-0747-B9D5-CAA45C9A8F88}">
      <dsp:nvSpPr>
        <dsp:cNvPr id="0" name=""/>
        <dsp:cNvSpPr/>
      </dsp:nvSpPr>
      <dsp:spPr>
        <a:xfrm>
          <a:off x="5929451" y="3029694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FA8AFD-B652-144C-9B3A-C0A26274F98D}">
      <dsp:nvSpPr>
        <dsp:cNvPr id="0" name=""/>
        <dsp:cNvSpPr/>
      </dsp:nvSpPr>
      <dsp:spPr>
        <a:xfrm>
          <a:off x="6082215" y="3174820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...</a:t>
          </a:r>
          <a:endParaRPr lang="zh-CN" altLang="en-US" sz="1400" kern="1200" dirty="0"/>
        </a:p>
      </dsp:txBody>
      <dsp:txXfrm>
        <a:off x="6107786" y="3200391"/>
        <a:ext cx="1323735" cy="821905"/>
      </dsp:txXfrm>
    </dsp:sp>
    <dsp:sp modelId="{03736ECC-392F-914C-8D76-FCAC67030BE0}">
      <dsp:nvSpPr>
        <dsp:cNvPr id="0" name=""/>
        <dsp:cNvSpPr/>
      </dsp:nvSpPr>
      <dsp:spPr>
        <a:xfrm>
          <a:off x="4645561" y="1756786"/>
          <a:ext cx="1374877" cy="873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008BE-77F5-C541-BDC7-B82E863F1F98}">
      <dsp:nvSpPr>
        <dsp:cNvPr id="0" name=""/>
        <dsp:cNvSpPr/>
      </dsp:nvSpPr>
      <dsp:spPr>
        <a:xfrm>
          <a:off x="4798325" y="1901912"/>
          <a:ext cx="1374877" cy="873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方法</a:t>
          </a:r>
          <a:endParaRPr lang="zh-CN" altLang="en-US" sz="14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4823896" y="1927483"/>
        <a:ext cx="1323735" cy="821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8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6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35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9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59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3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72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68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2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45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46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941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9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13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95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2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11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60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64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76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3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43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843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4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7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90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7.LeanCloud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68" y="1348418"/>
            <a:ext cx="9046352" cy="512367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LeanCloud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0838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leancloud.cn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注册或使用第三方（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等）登陆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173883" y="1348418"/>
            <a:ext cx="4803494" cy="1255887"/>
          </a:xfrm>
          <a:prstGeom prst="wedgeRoundRectCallout">
            <a:avLst>
              <a:gd name="adj1" fmla="val -36108"/>
              <a:gd name="adj2" fmla="val 7491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中以“应用”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为单位来区分 存储、消息、分析和组件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537274" y="4988689"/>
            <a:ext cx="4872943" cy="1466007"/>
          </a:xfrm>
          <a:prstGeom prst="wedgeRoundRectCallout">
            <a:avLst>
              <a:gd name="adj1" fmla="val -78050"/>
              <a:gd name="adj2" fmla="val -62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点击创建应用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4" y="2340843"/>
            <a:ext cx="3492500" cy="25527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创建应用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7" y="2340843"/>
            <a:ext cx="6261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7" y="1483230"/>
            <a:ext cx="10892849" cy="51606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存储控制台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点击“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存储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后进入数据控制台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可以进行数据的增加、删除、更改、搜索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812762" y="5160434"/>
            <a:ext cx="6076595" cy="950999"/>
          </a:xfrm>
          <a:prstGeom prst="wedgeRoundRectCallout">
            <a:avLst>
              <a:gd name="adj1" fmla="val -57691"/>
              <a:gd name="adj2" fmla="val -8328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这里是 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Class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”列表，后面的数字是相关的数据条数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下划线开头的是 系统默认的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Class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，一般无需操作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8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1" y="1419601"/>
            <a:ext cx="9109597" cy="39387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cocoapods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非苹果官方的组件，安装配置稍显负责。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这里使用第三方配置工具：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1588143" y="5370690"/>
            <a:ext cx="3417746" cy="1487310"/>
          </a:xfrm>
          <a:prstGeom prst="wedgeRoundRectCallout">
            <a:avLst>
              <a:gd name="adj1" fmla="val 16474"/>
              <a:gd name="adj2" fmla="val -7618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打开 应用程序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实用工具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终端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463354" y="4178460"/>
            <a:ext cx="4129846" cy="2002421"/>
          </a:xfrm>
          <a:prstGeom prst="wedgeRoundRectCallout">
            <a:avLst>
              <a:gd name="adj1" fmla="val -40223"/>
              <a:gd name="adj2" fmla="val -7080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输入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sudo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gem install 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后回车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再输入密码回车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（密码输入时光标不会移动）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796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重配置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cocoapods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安装很慢？   由于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rubygems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主站位于国外，访问很慢。推荐使用淘宝的镜像节点。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07533" y="2419107"/>
            <a:ext cx="6099859" cy="3032569"/>
          </a:xfrm>
          <a:prstGeom prst="wedgeRoundRectCallout">
            <a:avLst>
              <a:gd name="adj1" fmla="val 17652"/>
              <a:gd name="adj2" fmla="val -8759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输入以下命令：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gem 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sources --remove https:</a:t>
            </a:r>
            <a:r>
              <a:rPr lang="en-US" altLang="zh-CN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</a:t>
            </a:r>
            <a:r>
              <a:rPr lang="en-US" altLang="zh-CN" i="1" dirty="0" err="1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rubygems.org</a:t>
            </a:r>
            <a:r>
              <a:rPr lang="en-US" altLang="zh-CN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gem 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sources -a https:</a:t>
            </a:r>
            <a:r>
              <a:rPr lang="en-US" altLang="zh-CN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</a:t>
            </a:r>
            <a:r>
              <a:rPr lang="en-US" altLang="zh-CN" i="1" dirty="0" err="1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ruby.taobao.org</a:t>
            </a:r>
            <a:r>
              <a:rPr lang="en-US" altLang="zh-CN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gem 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sources -l </a:t>
            </a:r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如果显示的是以下源，说明更换淘宝镜像成功：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*** 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CURRENT SOURCES *** </a:t>
            </a:r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https</a:t>
            </a:r>
            <a:r>
              <a:rPr lang="en-US" altLang="zh-CN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r>
              <a:rPr lang="en-US" altLang="zh-CN" i="1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</a:t>
            </a:r>
            <a:r>
              <a:rPr lang="en-US" altLang="zh-CN" i="1" dirty="0" err="1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ruby.taobao.org</a:t>
            </a:r>
            <a:endParaRPr kumimoji="1"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569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7350"/>
            <a:ext cx="6343942" cy="450159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为工程配置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cocoapods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打开工程，新建一个空文件，命名为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Podfile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保存到工程根目录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40" y="1657834"/>
            <a:ext cx="5848059" cy="1813108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217969" y="3751426"/>
            <a:ext cx="4727103" cy="2035916"/>
          </a:xfrm>
          <a:prstGeom prst="wedgeRoundRectCallout">
            <a:avLst>
              <a:gd name="adj1" fmla="val 20562"/>
              <a:gd name="adj2" fmla="val -12415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输入以下命令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然后按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Command+S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保存：</a:t>
            </a:r>
            <a:endPara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pod</a:t>
            </a:r>
            <a:r>
              <a:rPr lang="zh-CN" altLang="en-US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‘</a:t>
            </a:r>
            <a:r>
              <a:rPr lang="en-US" altLang="zh-CN" dirty="0" err="1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AVOSCloud</a:t>
            </a:r>
            <a:r>
              <a:rPr lang="en-US" altLang="zh-CN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’</a:t>
            </a:r>
            <a:endParaRPr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562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18" y="3462844"/>
            <a:ext cx="6749005" cy="15155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配置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cocoapods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配置后，需要让配置起效。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右击工程名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Open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with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External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Editor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372826" y="150471"/>
            <a:ext cx="3912490" cy="2592728"/>
          </a:xfrm>
          <a:prstGeom prst="wedgeRoundRectCallout">
            <a:avLst>
              <a:gd name="adj1" fmla="val -7164"/>
              <a:gd name="adj2" fmla="val 9308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返回到工程目录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输入：</a:t>
            </a:r>
            <a:endParaRPr lang="zh-CN" altLang="en-US" sz="16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cd</a:t>
            </a:r>
            <a:r>
              <a:rPr lang="zh-CN" altLang="en-US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..</a:t>
            </a:r>
            <a:endParaRPr lang="zh-CN" altLang="en-US" sz="1600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显示当前目录所有文件，输入：</a:t>
            </a:r>
            <a:endParaRPr lang="zh-CN" altLang="en-US" sz="16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err="1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ls</a:t>
            </a:r>
            <a:endParaRPr lang="zh-CN" altLang="en-US" sz="1600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600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sz="16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⭐结果列表中有</a:t>
            </a:r>
            <a:r>
              <a:rPr kumimoji="1" lang="en-US" altLang="zh-CN" sz="1600" dirty="0" err="1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Podfile</a:t>
            </a:r>
            <a:endParaRPr kumimoji="1" lang="zh-CN" altLang="en-US" sz="1600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sz="1600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最后再输入： </a:t>
            </a:r>
            <a:r>
              <a:rPr kumimoji="1" lang="en-US" altLang="zh-CN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pod</a:t>
            </a:r>
            <a:r>
              <a:rPr kumimoji="1" lang="zh-CN" altLang="en-US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600" dirty="0" smtClean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install</a:t>
            </a:r>
            <a:endParaRPr kumimoji="1" lang="zh-CN" altLang="en-US" sz="1600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06" y="1433248"/>
            <a:ext cx="4166886" cy="190227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1548106" y="5698055"/>
            <a:ext cx="9054304" cy="968962"/>
          </a:xfrm>
          <a:prstGeom prst="wedgeRoundRectCallout">
            <a:avLst>
              <a:gd name="adj1" fmla="val -11621"/>
              <a:gd name="adj2" fmla="val 4591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约过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10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分钟左右安装完毕，关闭工程，打开工程目录下新生成与工程同名的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.workspace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文件</a:t>
            </a:r>
            <a:endParaRPr kumimoji="1" lang="zh-CN" altLang="en-US" sz="1600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31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打开新工程文件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约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过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分钟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左右安装完毕，关闭工程，打开工程目录下新生成与工程同名的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.workspace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文件</a:t>
            </a:r>
            <a:endParaRPr kumimoji="1" lang="zh-CN" altLang="en-US" sz="1400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82" y="1483230"/>
            <a:ext cx="8737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43332" y="5411551"/>
            <a:ext cx="598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三人行 必有我师焉 择其善者而从之 其不善而改之                                                        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韩愈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9" y="1483228"/>
            <a:ext cx="6140690" cy="436803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桥接头文件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90232" y="941962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必须设置桥接才能在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中使用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OC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编写的代码，新建一个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Objective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源文件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(.m),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命名为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bridging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按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Finish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998919" y="1319277"/>
            <a:ext cx="4857415" cy="1227153"/>
          </a:xfrm>
          <a:prstGeom prst="wedgeRoundRectCallout">
            <a:avLst>
              <a:gd name="adj1" fmla="val -73505"/>
              <a:gd name="adj2" fmla="val 3425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Xcode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提示是否自动配置一个桥接头文件，让工程可以混合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种语言编程。</a:t>
            </a:r>
            <a:endParaRPr kumimoji="1" lang="zh-CN" altLang="en-US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742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编辑桥接头文件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打开自动生成的 工程名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-Bridging-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Header.h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输入 </a:t>
            </a:r>
            <a:r>
              <a:rPr lang="en-US" altLang="zh-CN" sz="1400" i="1" dirty="0"/>
              <a:t>#import &lt;</a:t>
            </a:r>
            <a:r>
              <a:rPr lang="en-US" altLang="zh-CN" sz="1400" i="1" dirty="0" err="1"/>
              <a:t>AVOSCloud</a:t>
            </a:r>
            <a:r>
              <a:rPr lang="en-US" altLang="zh-CN" sz="1400" i="1" dirty="0"/>
              <a:t>/</a:t>
            </a:r>
            <a:r>
              <a:rPr lang="en-US" altLang="zh-CN" sz="1400" i="1" dirty="0" err="1"/>
              <a:t>AVOSCloud.h</a:t>
            </a:r>
            <a:r>
              <a:rPr lang="en-US" altLang="zh-CN" sz="1400" i="1" dirty="0" smtClean="0"/>
              <a:t>&gt;</a:t>
            </a:r>
            <a:r>
              <a:rPr lang="zh-CN" altLang="en-US" sz="1400" i="1" dirty="0" smtClean="0"/>
              <a:t> 。</a:t>
            </a:r>
          </a:p>
          <a:p>
            <a:r>
              <a:rPr lang="zh-CN" altLang="en-US" sz="1400" i="1" dirty="0" smtClean="0"/>
              <a:t>并把刚创建</a:t>
            </a:r>
            <a:r>
              <a:rPr lang="en-US" altLang="zh-CN" sz="1400" i="1" dirty="0" smtClean="0"/>
              <a:t>.m</a:t>
            </a:r>
            <a:r>
              <a:rPr lang="zh-CN" altLang="en-US" sz="1400" i="1" dirty="0" smtClean="0"/>
              <a:t>文件删除（</a:t>
            </a:r>
            <a:r>
              <a:rPr lang="en-US" altLang="zh-CN" sz="1400" i="1" dirty="0" smtClean="0"/>
              <a:t>Move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to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trash</a:t>
            </a:r>
            <a:r>
              <a:rPr lang="zh-CN" altLang="en-US" sz="1400" i="1" dirty="0" smtClean="0"/>
              <a:t>）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45" y="1657834"/>
            <a:ext cx="10058400" cy="45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6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8" y="1727373"/>
            <a:ext cx="10058400" cy="40952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添加授权代码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安装帮助页面，找到“初始化”的代码，粘贴到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AppDelegate.swift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application:didFinishLaunchingWithOptions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方法里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548106" y="5208608"/>
            <a:ext cx="10396967" cy="1493134"/>
          </a:xfrm>
          <a:prstGeom prst="wedgeRoundRectCallout">
            <a:avLst>
              <a:gd name="adj1" fmla="val -14568"/>
              <a:gd name="adj2" fmla="val -10178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选中不同的应用， 相应的授权代码不同。翻译成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kumimoji="1" lang="zh-CN" altLang="en-US" dirty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sz="1200" dirty="0" err="1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AVOSCloud.setApplicationId</a:t>
            </a:r>
            <a:r>
              <a:rPr kumimoji="1" lang="en-US" altLang="zh-CN" sz="1200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("AN5wog1d9wNYCcYRpg64j5zT-gzGzoHsz", </a:t>
            </a:r>
            <a:r>
              <a:rPr kumimoji="1" lang="en-US" altLang="zh-CN" sz="1200" dirty="0" err="1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clientKey</a:t>
            </a:r>
            <a:r>
              <a:rPr kumimoji="1" lang="en-US" altLang="zh-CN" sz="1200" dirty="0">
                <a:solidFill>
                  <a:schemeClr val="accent6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"GEQ3Ij2pXE2wr5IOPxgj9nnF")</a:t>
            </a:r>
            <a:endParaRPr kumimoji="1" lang="zh-CN" altLang="en-US" sz="1200" dirty="0" smtClean="0">
              <a:solidFill>
                <a:schemeClr val="accent6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372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无需事先定义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class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结构，使用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AVObject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setObject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方法自动处理。</a:t>
            </a:r>
            <a:endParaRPr lang="zh-CN" altLang="en-US" sz="1400" dirty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class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名：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98023"/>
              </p:ext>
            </p:extLst>
          </p:nvPr>
        </p:nvGraphicFramePr>
        <p:xfrm>
          <a:off x="1548106" y="2024381"/>
          <a:ext cx="9054304" cy="32114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49636"/>
                <a:gridCol w="5704668"/>
              </a:tblGrid>
              <a:tr h="669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字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段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LeanCloud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存储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64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name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字符串（基本类型自动处理）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64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type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字符串（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基本类型自动处理）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64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location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字符串（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基本类型自动处理）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480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image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AVFile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存储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音视频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、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等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二进制文件）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保存数据到云端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AVObject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方法：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85776"/>
              </p:ext>
            </p:extLst>
          </p:nvPr>
        </p:nvGraphicFramePr>
        <p:xfrm>
          <a:off x="1088021" y="1415209"/>
          <a:ext cx="10463514" cy="359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996"/>
                <a:gridCol w="6579518"/>
              </a:tblGrid>
              <a:tr h="5137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保存方法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867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save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完成之前会阻塞当前线程，如果在主线程中调用，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会导致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无响应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47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saveInBackground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后台保存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对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操作无影响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63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saveInBackgroundWithBlock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后台保存并通知结果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保存成功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失败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63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saveEventually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自动保存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有网络后再传，无网络则缓存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657834" y="5325815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保存演示：调整增加新店的功能，在之前保存到本地数据库的基础上，加上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传到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功能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57834" y="6029412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AddRestaurantController.swift</a:t>
            </a:r>
            <a:r>
              <a:rPr lang="zh-CN" altLang="en-US" sz="1600" dirty="0" smtClean="0"/>
              <a:t>：</a:t>
            </a:r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0820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增加保存云端方法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1562583"/>
            <a:ext cx="61550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saveRecordToCloud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(restaurant: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准备一条需保存的数据记录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 =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AVObject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className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record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record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"type"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record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"location"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 smtClean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 smtClean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图像尺寸重新调整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 err="1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!)!</a:t>
            </a:r>
          </a:p>
          <a:p>
            <a:r>
              <a:rPr lang="de-DE" altLang="zh-CN" sz="1400" dirty="0" err="1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scalingFac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&gt;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1024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?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1024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/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originImg.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size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width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: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1.0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 err="1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scaledImg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scalingFac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en-US" altLang="zh-CN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96242" y="1584195"/>
            <a:ext cx="59520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把图像文件转换为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jpg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格式，并用</a:t>
            </a:r>
            <a:r>
              <a:rPr lang="en-US" altLang="zh-CN" sz="1400" dirty="0" err="1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LeanCloud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的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File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类型保存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imgFile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AVFile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(name: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name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).jpg"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data: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UIImageJPEGRepresentation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scaledImg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0.8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imgFile.</a:t>
            </a:r>
            <a:r>
              <a:rPr lang="en-US" altLang="zh-CN" sz="1400" dirty="0" err="1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saveInBackground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  <a:endParaRPr lang="en-US" altLang="zh-CN" sz="1400" dirty="0"/>
          </a:p>
          <a:p>
            <a:endParaRPr lang="zh-CN" altLang="en-US" sz="1400" dirty="0" smtClean="0">
              <a:solidFill>
                <a:srgbClr val="1D8519"/>
              </a:solidFill>
              <a:latin typeface="Menlo-Regular" charset="0"/>
            </a:endParaRPr>
          </a:p>
          <a:p>
            <a:endParaRPr lang="zh-CN" altLang="en-US" sz="1400" dirty="0" smtClean="0">
              <a:solidFill>
                <a:srgbClr val="1D8519"/>
              </a:solidFill>
              <a:latin typeface="Menlo-Regular" charset="0"/>
            </a:endParaRPr>
          </a:p>
          <a:p>
            <a:endParaRPr lang="zh-CN" altLang="en-US" sz="1400" dirty="0" smtClean="0">
              <a:solidFill>
                <a:srgbClr val="1D8519"/>
              </a:solidFill>
              <a:latin typeface="Menlo-Regular" charset="0"/>
            </a:endParaRPr>
          </a:p>
          <a:p>
            <a:endParaRPr lang="zh-CN" altLang="en-US" sz="1400" dirty="0">
              <a:solidFill>
                <a:srgbClr val="1D8519"/>
              </a:solidFill>
              <a:latin typeface="Menlo-Regular" charset="0"/>
            </a:endParaRPr>
          </a:p>
          <a:p>
            <a:r>
              <a:rPr lang="en-US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关联图像文件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record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"image"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imgFile</a:t>
            </a:r>
            <a:endParaRPr lang="zh-CN" altLang="en-US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 smtClean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 smtClean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de-DE" altLang="zh-CN" sz="1400" dirty="0" err="1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record.</a:t>
            </a:r>
            <a:r>
              <a:rPr lang="de-DE" altLang="zh-CN" sz="1400" dirty="0" err="1" smtClean="0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saveInBackgroundWithBlock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{ (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_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e = e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localizedDescription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保存成功！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3414532" y="1856201"/>
            <a:ext cx="3142187" cy="574483"/>
          </a:xfrm>
          <a:prstGeom prst="wedgeRoundRectCallout">
            <a:avLst>
              <a:gd name="adj1" fmla="val -79832"/>
              <a:gd name="adj2" fmla="val 559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对象转换为一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AVObject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1904489" y="5991566"/>
            <a:ext cx="4271058" cy="462988"/>
          </a:xfrm>
          <a:prstGeom prst="wedgeRoundRectCallout">
            <a:avLst>
              <a:gd name="adj1" fmla="val -25835"/>
              <a:gd name="adj2" fmla="val -18015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为减小上传文件的尺寸，宽度大于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1024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的图片进行压缩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8039883" y="750817"/>
            <a:ext cx="3164411" cy="462568"/>
          </a:xfrm>
          <a:prstGeom prst="wedgeRoundRectCallout">
            <a:avLst>
              <a:gd name="adj1" fmla="val -30085"/>
              <a:gd name="adj2" fmla="val 11988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对图像、视频等文件采用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391644" y="2877628"/>
            <a:ext cx="2460887" cy="454670"/>
          </a:xfrm>
          <a:prstGeom prst="wedgeRoundRectCallout">
            <a:avLst>
              <a:gd name="adj1" fmla="val -48370"/>
              <a:gd name="adj2" fmla="val 9093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把图像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关联到记录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392137" y="4110374"/>
            <a:ext cx="1624314" cy="509279"/>
          </a:xfrm>
          <a:prstGeom prst="wedgeRoundRectCallout">
            <a:avLst>
              <a:gd name="adj1" fmla="val -66667"/>
              <a:gd name="adj2" fmla="val 9784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后台保存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并通知结果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555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保存时机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53662" y="859070"/>
            <a:ext cx="992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保存方法已经就绪，点击“保存”按钮时增加此方法，</a:t>
            </a:r>
          </a:p>
          <a:p>
            <a:r>
              <a:rPr lang="zh-CN" altLang="en-US" sz="14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转场</a:t>
            </a:r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之前</a:t>
            </a:r>
            <a:r>
              <a:rPr lang="en-US" altLang="zh-CN" sz="1400" dirty="0" smtClean="0">
                <a:solidFill>
                  <a:srgbClr val="2E0D6E"/>
                </a:solidFill>
                <a:latin typeface="Menlo-Regular" charset="0"/>
              </a:rPr>
              <a:t>:</a:t>
            </a:r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         </a:t>
            </a:r>
            <a:r>
              <a:rPr lang="en-US" altLang="zh-CN" sz="1400" dirty="0" err="1" smtClean="0">
                <a:solidFill>
                  <a:srgbClr val="203C3F"/>
                </a:solidFill>
                <a:latin typeface="Menlo-Regular" charset="0"/>
              </a:rPr>
              <a:t>saveRecordToCloud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(restaurant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2" y="1526346"/>
            <a:ext cx="9977377" cy="5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92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16953" y="0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51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78764" y="199976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代码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片段：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query =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AVQuery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className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400" dirty="0" err="1" smtClean="0">
                <a:solidFill>
                  <a:srgbClr val="203C3F"/>
                </a:solidFill>
                <a:latin typeface="Menlo-Regular" charset="0"/>
              </a:rPr>
              <a:t>findObjectsInBackgroundWithBlock</a:t>
            </a:r>
            <a:r>
              <a:rPr lang="is-IS" altLang="zh-CN" sz="1400" dirty="0" smtClean="0">
                <a:solidFill>
                  <a:srgbClr val="203C3F"/>
                </a:solidFill>
                <a:latin typeface="Menlo-Regular" charset="0"/>
              </a:rPr>
              <a:t>…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取回数据的方法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8764" y="1214352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从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取回数据，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很简单： 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AVQuery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类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100766" y="2238100"/>
            <a:ext cx="3223851" cy="491406"/>
          </a:xfrm>
          <a:prstGeom prst="wedgeRoundRectCallout">
            <a:avLst>
              <a:gd name="adj1" fmla="val -81965"/>
              <a:gd name="adj2" fmla="val 20810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后台查询对象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此处无筛选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87681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联网的速度很重要，这对后端要求很高。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实际中通常采用本地线路，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CloudKit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显然太慢不足以应付国内用户。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0" y="4913377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来重新实现“发现页”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工程基于第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）完成版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281770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国内优秀解决方案：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功能：云存储、云分析、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支持，第三方登陆支持、账号系统、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内搜索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新建一个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DiscoverTableViewController.swift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并与视图关联，原型单元格的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Cell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" y="1999762"/>
            <a:ext cx="12002051" cy="29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取回数据代码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步骤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DiscoverTableViewController.swift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代码，准备取回数据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657834" y="1394344"/>
            <a:ext cx="8261670" cy="662445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一个数组保存取回的记录：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 </a:t>
            </a:r>
            <a:endParaRPr lang="zh-CN" altLang="en-US" dirty="0" smtClean="0">
              <a:solidFill>
                <a:srgbClr val="B40062"/>
              </a:solidFill>
              <a:latin typeface="Menlo-Regular" charset="0"/>
            </a:endParaRPr>
          </a:p>
          <a:p>
            <a:pPr algn="ctr"/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restaurant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:[</a:t>
            </a:r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AVObject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]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= []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42188" y="2459452"/>
            <a:ext cx="100450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新增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一个方法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getRecordFromCloud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getRecordFromCloud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query =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AVQuery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className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“Restaurant”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400" dirty="0" err="1">
                <a:solidFill>
                  <a:srgbClr val="203C3F"/>
                </a:solidFill>
                <a:latin typeface="Menlo-Regular" charset="0"/>
              </a:rPr>
              <a:t>findObjectsInBackgroundWithBlock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 (objects, e) -&gt;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      </a:t>
            </a:r>
            <a:r>
              <a:rPr lang="it-IT" altLang="zh-CN" sz="1400" dirty="0" err="1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it-IT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e = e {</a:t>
            </a:r>
          </a:p>
          <a:p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 smtClean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it-IT" altLang="zh-CN" sz="14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CN" sz="1400" dirty="0" err="1" smtClean="0">
                <a:solidFill>
                  <a:srgbClr val="000000"/>
                </a:solidFill>
                <a:latin typeface="Menlo-Regular" charset="0"/>
              </a:rPr>
              <a:t>e.</a:t>
            </a:r>
            <a:r>
              <a:rPr lang="it-IT" altLang="zh-CN" sz="1400" dirty="0" err="1" smtClean="0">
                <a:solidFill>
                  <a:srgbClr val="5C2699"/>
                </a:solidFill>
                <a:latin typeface="Menlo-Regular" charset="0"/>
              </a:rPr>
              <a:t>localizedDescription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it-IT" altLang="zh-CN" sz="14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>
                <a:solidFill>
                  <a:srgbClr val="000000"/>
                </a:solidFill>
                <a:latin typeface="Menlo-Regular" charset="0"/>
              </a:rPr>
              <a:t>objects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it-IT" altLang="zh-CN" sz="1400" dirty="0" err="1">
                <a:solidFill>
                  <a:srgbClr val="000000"/>
                </a:solidFill>
                <a:latin typeface="Menlo-Regular" charset="0"/>
              </a:rPr>
              <a:t>objects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? [</a:t>
            </a:r>
            <a:r>
              <a:rPr lang="it-IT" altLang="zh-CN" sz="1400" dirty="0" err="1">
                <a:solidFill>
                  <a:srgbClr val="306F79"/>
                </a:solidFill>
                <a:latin typeface="Menlo-Regular" charset="0"/>
              </a:rPr>
              <a:t>AVObject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] {</a:t>
            </a:r>
          </a:p>
          <a:p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 err="1" smtClean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it-IT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it-IT" altLang="zh-CN" sz="1400" dirty="0" err="1" smtClean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it-IT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it-IT" altLang="zh-CN" sz="1400" dirty="0" err="1">
                <a:solidFill>
                  <a:srgbClr val="000000"/>
                </a:solidFill>
                <a:latin typeface="Menlo-Regular" charset="0"/>
              </a:rPr>
              <a:t>objects</a:t>
            </a:r>
            <a:endParaRPr lang="it-IT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	        </a:t>
            </a:r>
            <a:r>
              <a:rPr lang="ro-RO" altLang="zh-CN" sz="1400" dirty="0" err="1" smtClean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ro-RO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 smtClean="0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 smtClean="0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sz="14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}        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9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取回数据代码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步骤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3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42188" y="985492"/>
            <a:ext cx="1055335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更新表格数据源相关方法：</a:t>
            </a:r>
          </a:p>
          <a:p>
            <a:endParaRPr kumimoji="1" lang="zh-CN" altLang="en-US" sz="1400" dirty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numberOfSectionsInTableView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1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numberOfRowsInSection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section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cellForRowAtIndexPath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UITableViewCell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cell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Cell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 smtClean="0">
                <a:solidFill>
                  <a:srgbClr val="5C2699"/>
                </a:solidFill>
                <a:latin typeface="Menlo-Regular" charset="0"/>
              </a:rPr>
              <a:t>textLabel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restaurant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AVFile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cell.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img.</a:t>
            </a:r>
            <a:r>
              <a:rPr lang="de-DE" altLang="zh-CN" sz="1400" dirty="0" err="1">
                <a:solidFill>
                  <a:srgbClr val="203C3F"/>
                </a:solidFill>
                <a:latin typeface="Menlo-Regular" charset="0"/>
              </a:rPr>
              <a:t>getData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cell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072132" y="2222340"/>
            <a:ext cx="3426106" cy="1394642"/>
          </a:xfrm>
          <a:prstGeom prst="wedgeRoundRectCallout">
            <a:avLst>
              <a:gd name="adj1" fmla="val -44014"/>
              <a:gd name="adj2" fmla="val 11191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AVObject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实质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是字典类型，查询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对应的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值用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可以直接用下标或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objectForKey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148577" y="5463358"/>
            <a:ext cx="3946967" cy="995315"/>
          </a:xfrm>
          <a:prstGeom prst="wedgeRoundRectCallout">
            <a:avLst>
              <a:gd name="adj1" fmla="val -52231"/>
              <a:gd name="adj2" fmla="val -7001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下载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AVFile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完成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时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可以用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getData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方法重新获取数据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解决运行缓慢问题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657833" y="932985"/>
            <a:ext cx="9766380" cy="109139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操作系统为了充分利用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CPU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资源，通常把不同任务分配到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优先级不等的“时间片段”中并行执行；即“线程”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657834" y="2194626"/>
            <a:ext cx="9766380" cy="1091396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的变化是在高优先级的“主线程”中。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而网络等耗时操作操作通常放在次要线程。</a:t>
            </a:r>
          </a:p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数据取回默认是在后台线程中。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231382" y="3572013"/>
            <a:ext cx="8619281" cy="2030134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对策：当从网络取回数据时，把对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的更新操作放回“主线程”</a:t>
            </a:r>
          </a:p>
          <a:p>
            <a:pPr algn="ctr"/>
            <a:r>
              <a:rPr lang="en-US" altLang="zh-CN" dirty="0" err="1"/>
              <a:t>NSOperationQueue.mainQueue</a:t>
            </a:r>
            <a:r>
              <a:rPr lang="en-US" altLang="zh-CN" dirty="0"/>
              <a:t>() </a:t>
            </a:r>
            <a:r>
              <a:rPr lang="zh-CN" altLang="en-US" dirty="0" smtClean="0"/>
              <a:t>用于获取主线程，并加入要执行的任务。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		</a:t>
            </a:r>
            <a:r>
              <a:rPr lang="en-US" altLang="zh-CN" sz="1400" dirty="0" err="1" smtClean="0">
                <a:solidFill>
                  <a:srgbClr val="4D009E"/>
                </a:solidFill>
                <a:latin typeface="Menlo-Regular" charset="0"/>
              </a:rPr>
              <a:t>NSOperationQueue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 smtClean="0">
                <a:solidFill>
                  <a:srgbClr val="2E0D6E"/>
                </a:solidFill>
                <a:latin typeface="Menlo-Regular" charset="0"/>
              </a:rPr>
              <a:t>mainQueue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addOperationWithBlock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    }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97297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34" y="0"/>
            <a:ext cx="3863662" cy="685800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803148" y="1858960"/>
            <a:ext cx="4065246" cy="1775491"/>
          </a:xfrm>
          <a:prstGeom prst="wedgeRoundRectCallout">
            <a:avLst>
              <a:gd name="adj1" fmla="val -19140"/>
              <a:gd name="adj2" fmla="val -3800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当“发现”载入时取回数据，在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DiscoverTableViewController.swift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方法中加入：</a:t>
            </a:r>
            <a:endParaRPr lang="zh-CN" altLang="en-US" sz="1400" dirty="0" smtClean="0"/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 smtClean="0">
                <a:solidFill>
                  <a:srgbClr val="203C3F"/>
                </a:solidFill>
                <a:latin typeface="Menlo-Regular" charset="0"/>
              </a:rPr>
              <a:t>getRecordFromCloud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62490"/>
              </p:ext>
            </p:extLst>
          </p:nvPr>
        </p:nvGraphicFramePr>
        <p:xfrm>
          <a:off x="439837" y="1238970"/>
          <a:ext cx="11563109" cy="55257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171"/>
                <a:gridCol w="3749469"/>
                <a:gridCol w="3749469"/>
              </a:tblGrid>
              <a:tr h="355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筛选方法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分类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4070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whereKey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数值比较查询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相等、不等、大于、小于、大于等于、小于等于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包含查询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包含、不包含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键存在查询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存在、不存在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407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查询匹配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用于在多个查询中进行键匹配与否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407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前后缀查询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查询是否包含指定文字</a:t>
                      </a:r>
                    </a:p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的文本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关系查询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查询有关联的数据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limit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结果限制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查询返回结果最大数目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skip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结果跳过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忽略前多少条结果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74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cachePolicy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缓存查询启用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讲请求缓存到磁盘，以应对复杂不稳定的网络状况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55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countObjects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对象计数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返回筛选结果数目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40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orQueryWithSubqueries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复合查询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9867"/>
            <a:ext cx="2067001" cy="595562"/>
            <a:chOff x="201702" y="3220530"/>
            <a:chExt cx="2892555" cy="61669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053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查询约束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86600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很多时候，我们需要到数据进行筛选。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提供了极其丰富的查询方法以及类似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SQL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CQL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189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57824"/>
              </p:ext>
            </p:extLst>
          </p:nvPr>
        </p:nvGraphicFramePr>
        <p:xfrm>
          <a:off x="505274" y="2383393"/>
          <a:ext cx="11439798" cy="34849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9533"/>
                <a:gridCol w="3574437"/>
                <a:gridCol w="2667914"/>
                <a:gridCol w="2667914"/>
              </a:tblGrid>
              <a:tr h="59212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性能优化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55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实际优化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减小图片，比如把加载时间从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10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秒缩短到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4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秒，性能提升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60%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但用户感觉仍然很慢，为何？ 因为不是秒显示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369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“可察觉的”优化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进度指示器，常见的转圈菊花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（让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显得有反应，用户可安心等待，有助于减少焦虑情绪）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延迟加载图像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（先文字，后图像）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使用缓存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性能提升要点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8046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的联网反应速度是用户体验中极其重要的一部分，提升性能是必不可少的部分。</a:t>
            </a:r>
          </a:p>
          <a:p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网速和服务器性能我们无法控制，能做的优化限于</a:t>
            </a:r>
            <a:r>
              <a:rPr lang="en-US" altLang="zh-CN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端。</a:t>
            </a:r>
            <a:endParaRPr lang="zh-CN" altLang="en-US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指示器使用方法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999760"/>
            <a:ext cx="10045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UIActivityIndicatorView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可以用来显示一个转圈菊花，代码示例如下：</a:t>
            </a:r>
          </a:p>
          <a:p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spinner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UIActivityIndicatorView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activityIndicatorViewStyle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</a:rPr>
              <a:t>Gray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center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center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hidesWhenStopped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 smtClean="0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addSubview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startAnimating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当加载结束时，调用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stopAnimating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即可。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指示器使用方法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46583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更直接的方法是，在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上直接添加。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的新特性：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（额外视图）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discover.storyboard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，从组件库拖一个进度指示器到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按钮左边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851739"/>
            <a:ext cx="6784051" cy="498525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7072131" y="1851739"/>
            <a:ext cx="4340507" cy="2951755"/>
          </a:xfrm>
          <a:prstGeom prst="wedgeRoundRectCallout">
            <a:avLst>
              <a:gd name="adj1" fmla="val -116388"/>
              <a:gd name="adj2" fmla="val -413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额外视图 适用于如果你想让一个子视图跟随一个主视图出现，但又不想让其初始化时成主视图层次结构的一部分的场合。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额外视图 位于主视图上方，</a:t>
            </a: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一个单独的小编辑器中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88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5" y="29283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4" y="138583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4623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云存储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2593250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2" y="3966790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4" y="154752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3" y="279556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从云端取回数据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68394" y="417437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  <a:endParaRPr lang="da-DK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14" y="5355857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93826" y="556344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保存数据到云端</a:t>
            </a:r>
            <a:endParaRPr lang="da-DK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额外视图连接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 指示器按钮 到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DiscoverTableViewController.swift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outlet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spinner: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UIActivityIndicatorView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518"/>
            <a:ext cx="7095281" cy="4208792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7326774" y="1487714"/>
            <a:ext cx="4865225" cy="5370286"/>
          </a:xfrm>
          <a:prstGeom prst="wedgeRoundRectCallout">
            <a:avLst>
              <a:gd name="adj1" fmla="val -48388"/>
              <a:gd name="adj2" fmla="val -1465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r>
              <a:rPr lang="en-US" altLang="zh-CN" sz="1200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hidesWhenStopped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5C2699"/>
                </a:solidFill>
                <a:latin typeface="Menlo-Regular" charset="0"/>
              </a:rPr>
              <a:t>center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center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 err="1" smtClean="0">
                <a:solidFill>
                  <a:srgbClr val="5C2699"/>
                </a:solidFill>
                <a:latin typeface="Menlo-Regular" charset="0"/>
              </a:rPr>
              <a:t>view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2E0D6E"/>
                </a:solidFill>
                <a:latin typeface="Menlo-Regular" charset="0"/>
              </a:rPr>
              <a:t>addSubview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200" dirty="0" err="1" smtClean="0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sz="12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 smtClean="0">
                <a:solidFill>
                  <a:srgbClr val="2E0D6E"/>
                </a:solidFill>
                <a:latin typeface="Menlo-Regular" charset="0"/>
              </a:rPr>
              <a:t>startAnimating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kumimoji="1" lang="zh-CN" altLang="en-US" sz="1200" dirty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在获取数据完毕后，停止转圈动画：</a:t>
            </a:r>
          </a:p>
          <a:p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NSOperationQueue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mainQueue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addOperationWithBlock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({ () -&gt; </a:t>
            </a:r>
            <a:r>
              <a:rPr lang="en-US" altLang="zh-CN" sz="1200" dirty="0">
                <a:solidFill>
                  <a:srgbClr val="5C2699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in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2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b="1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b="1" dirty="0" err="1">
                <a:solidFill>
                  <a:srgbClr val="448993"/>
                </a:solidFill>
                <a:latin typeface="Menlo-Regular" charset="0"/>
              </a:rPr>
              <a:t>spinner</a:t>
            </a:r>
            <a:r>
              <a:rPr lang="en-US" altLang="zh-CN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b="1" dirty="0" err="1">
                <a:solidFill>
                  <a:srgbClr val="2E0D6E"/>
                </a:solidFill>
                <a:latin typeface="Menlo-Regular" charset="0"/>
              </a:rPr>
              <a:t>stopAnimating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})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kumimoji="1" lang="zh-CN" altLang="en-US" sz="1200" dirty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200" dirty="0" smtClean="0">
              <a:solidFill>
                <a:srgbClr val="000000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sz="12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运行一下！</a:t>
            </a:r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2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55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延迟加载图像原理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下载</a:t>
            </a:r>
            <a:r>
              <a:rPr lang="zh-CN" altLang="en-US" sz="1600" b="1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图像总是比文字慢很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多，与其把文字和图像下载完一起显示，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不如换成先加载文字后显示图像，让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看起来显示更快。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3201123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延迟加载是一种很常用的技术，尤其对于图像、视频、网络大文件下载等耗时操作。</a:t>
            </a:r>
          </a:p>
          <a:p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一个本地图片做占位，等后台实际下载图片完成再替换。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353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延迟加载图像实现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6827" y="1460759"/>
            <a:ext cx="5738389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r>
              <a:rPr lang="en-US" altLang="zh-CN" sz="16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(_:</a:t>
            </a:r>
            <a:r>
              <a:rPr lang="en-US" altLang="zh-CN" sz="16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cellForRowAtIndexPath</a:t>
            </a:r>
            <a:r>
              <a:rPr lang="en-US" altLang="zh-CN" sz="16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:) </a:t>
            </a:r>
            <a:endParaRPr lang="zh-CN" altLang="en-US" sz="16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处实现延迟加载</a:t>
            </a:r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600" dirty="0" smtClean="0"/>
          </a:p>
          <a:p>
            <a:endParaRPr lang="en-US" altLang="zh-CN" sz="1600" dirty="0"/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cell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“Cell”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restaurant = </a:t>
            </a:r>
            <a:r>
              <a:rPr lang="en-US" altLang="zh-CN" sz="1400" dirty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1400" dirty="0" err="1" smtClean="0">
                <a:solidFill>
                  <a:srgbClr val="5C2699"/>
                </a:solidFill>
                <a:latin typeface="Menlo-Regular" charset="0"/>
              </a:rPr>
              <a:t>textLabel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restaurant</a:t>
            </a:r>
            <a:r>
              <a:rPr lang="en-US" altLang="zh-CN" sz="1400" dirty="0" smtClean="0">
                <a:solidFill>
                  <a:srgbClr val="203C3F"/>
                </a:solidFill>
                <a:latin typeface="Menlo-Regular" charset="0"/>
              </a:rPr>
              <a:t>[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“name”</a:t>
            </a:r>
            <a:r>
              <a:rPr lang="en-US" altLang="zh-CN" sz="1400" dirty="0" smtClean="0">
                <a:solidFill>
                  <a:srgbClr val="203C3F"/>
                </a:solidFill>
                <a:latin typeface="Menlo-Regular" charset="0"/>
              </a:rPr>
              <a:t>]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smtClean="0">
                <a:solidFill>
                  <a:srgbClr val="5C2699"/>
                </a:solidFill>
                <a:latin typeface="Menlo-Regular" charset="0"/>
              </a:rPr>
              <a:t>String</a:t>
            </a:r>
            <a:endParaRPr lang="zh-CN" altLang="en-US" sz="1400" dirty="0" smtClean="0">
              <a:solidFill>
                <a:srgbClr val="5C2699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图像占位</a:t>
            </a:r>
            <a:endParaRPr lang="de-DE" altLang="zh-CN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cell.</a:t>
            </a:r>
            <a:r>
              <a:rPr lang="de-DE" altLang="zh-CN" sz="1400" dirty="0" err="1" smtClean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named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photoalbum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de-DE" altLang="zh-CN" sz="12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endParaRPr lang="en-US" altLang="zh-CN" sz="12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45216" y="1460758"/>
            <a:ext cx="634678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后台下载图像</a:t>
            </a:r>
            <a:endParaRPr lang="zh-CN" altLang="en-US" sz="14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restaurant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[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"image"</a:t>
            </a:r>
            <a:r>
              <a:rPr lang="en-US" altLang="zh-CN" sz="1400" dirty="0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]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AVFile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img.</a:t>
            </a:r>
            <a:r>
              <a:rPr lang="en-US" altLang="zh-CN" sz="1400" dirty="0" err="1" smtClean="0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getDataInBackgroundWithBlock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({ (data, e) -&gt;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zh-CN" altLang="en-US" sz="1400" dirty="0" smtClean="0">
              <a:solidFill>
                <a:srgbClr val="B40062"/>
              </a:solidFill>
              <a:latin typeface="Menlo-Regular" charset="0"/>
              <a:ea typeface="PingFangSC-Regular" charset="-122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e = e {</a:t>
            </a:r>
          </a:p>
          <a:p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e.</a:t>
            </a:r>
            <a:r>
              <a:rPr lang="en-US" altLang="zh-CN" sz="1400" dirty="0" err="1" smtClean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localizedDescription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 err="1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zh-CN" altLang="en-US" sz="1400" dirty="0" smtClean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 smtClean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       </a:t>
            </a:r>
            <a:r>
              <a:rPr lang="de-DE" altLang="zh-CN" sz="1400" dirty="0" smtClean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de-DE" sz="14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主线程更新图</a:t>
            </a:r>
            <a:r>
              <a:rPr lang="zh-CN" altLang="de-DE" sz="1400" dirty="0" smtClean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像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de-DE" altLang="zh-CN" sz="1400" dirty="0" err="1" smtClean="0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NSOperationQueue</a:t>
            </a:r>
            <a:r>
              <a:rPr lang="de-DE" altLang="zh-CN" sz="1400" dirty="0" err="1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400" dirty="0" err="1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mainQueue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addOperationWithBlock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{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cell.</a:t>
            </a:r>
            <a:r>
              <a:rPr lang="de-DE" altLang="zh-CN" sz="1400" dirty="0" err="1" smtClean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imageView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data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})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cell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1657834" y="5131873"/>
            <a:ext cx="3157445" cy="771969"/>
          </a:xfrm>
          <a:prstGeom prst="wedgeRoundRectCallout">
            <a:avLst>
              <a:gd name="adj1" fmla="val 17897"/>
              <a:gd name="adj2" fmla="val -8275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设置单元格的默认图像为本地图像（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photoalbum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）实现瞬时加载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018608" y="679694"/>
            <a:ext cx="2326511" cy="781062"/>
          </a:xfrm>
          <a:prstGeom prst="wedgeRoundRectCallout">
            <a:avLst>
              <a:gd name="adj1" fmla="val -35379"/>
              <a:gd name="adj2" fmla="val 11077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后台获取图像</a:t>
            </a: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getData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的异步版本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10032598" y="3287420"/>
            <a:ext cx="2025570" cy="532435"/>
          </a:xfrm>
          <a:prstGeom prst="wedgeRoundRectCallout">
            <a:avLst>
              <a:gd name="adj1" fmla="val -39443"/>
              <a:gd name="adj2" fmla="val 9224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在主线程中更新图像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802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延迟加载图像运行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035424"/>
            <a:ext cx="3106087" cy="55500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80" y="1035424"/>
            <a:ext cx="3117024" cy="5550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63" y="1035424"/>
            <a:ext cx="3132309" cy="55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4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缓存策略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28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实际使用网络状态复杂，离线缓存对于提示性能很重要。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1273534"/>
            <a:ext cx="690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很幸运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有查询缓存、获取数据缓存（默认），使用极其简单。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0652"/>
              </p:ext>
            </p:extLst>
          </p:nvPr>
        </p:nvGraphicFramePr>
        <p:xfrm>
          <a:off x="2259716" y="1657834"/>
          <a:ext cx="7463018" cy="112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509"/>
                <a:gridCol w="3731509"/>
              </a:tblGrid>
              <a:tr h="3725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查询缓存选项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76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cachePolicy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缓存策略开关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76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maxCacheAge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缓存有效秒数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1178"/>
              </p:ext>
            </p:extLst>
          </p:nvPr>
        </p:nvGraphicFramePr>
        <p:xfrm>
          <a:off x="1997959" y="3199801"/>
          <a:ext cx="7986531" cy="3415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006"/>
                <a:gridCol w="3240911"/>
                <a:gridCol w="1391614"/>
              </a:tblGrid>
              <a:tr h="3321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缓存策略选项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含义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查询次数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90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IgnoreCache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无缓存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90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CacheOnly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仅缓存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20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CacheElseNetwork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缓存优先，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如果无缓存，则从网络查询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67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NetworkElseCache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网络优先，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如果网络不通，则从缓存查询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10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CacheThenNetwork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先从缓存查询一次、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然后再从网络查询一次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</a:t>
                      </a:r>
                      <a:endParaRPr lang="zh-CN" altLang="en-US" sz="16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1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我们选择缓存策略：</a:t>
            </a:r>
          </a:p>
          <a:p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缓存优先、如果无缓存则从网络查询</a:t>
            </a:r>
          </a:p>
          <a:p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缓存有效期：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分钟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2544960"/>
            <a:ext cx="100450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getRecordFromCloud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方法：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query =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</a:rPr>
              <a:t>AVQuery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className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600" dirty="0" err="1" smtClean="0">
                <a:solidFill>
                  <a:srgbClr val="448993"/>
                </a:solidFill>
                <a:latin typeface="Menlo-Regular" charset="0"/>
              </a:rPr>
              <a:t>cachePolicy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= .</a:t>
            </a:r>
            <a:r>
              <a:rPr lang="en-US" altLang="zh-CN" sz="1600" dirty="0" err="1">
                <a:solidFill>
                  <a:srgbClr val="26474B"/>
                </a:solidFill>
                <a:latin typeface="Menlo-Regular" charset="0"/>
              </a:rPr>
              <a:t>CacheElseNetwork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altLang="zh-CN" sz="1600" dirty="0" err="1" smtClean="0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it-IT" altLang="zh-CN" sz="1600" dirty="0" err="1" smtClean="0">
                <a:solidFill>
                  <a:srgbClr val="448993"/>
                </a:solidFill>
                <a:latin typeface="Menlo-Regular" charset="0"/>
              </a:rPr>
              <a:t>maxCacheAge</a:t>
            </a:r>
            <a:r>
              <a:rPr lang="it-IT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altLang="zh-CN" sz="16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it-IT" altLang="zh-CN" sz="1600" dirty="0" smtClean="0">
                <a:solidFill>
                  <a:srgbClr val="000BFF"/>
                </a:solidFill>
                <a:latin typeface="Menlo-Regular" charset="0"/>
              </a:rPr>
              <a:t>60</a:t>
            </a:r>
            <a:r>
              <a:rPr lang="zh-CN" altLang="en-US" sz="1600" dirty="0" smtClean="0">
                <a:solidFill>
                  <a:srgbClr val="000BFF"/>
                </a:solidFill>
                <a:latin typeface="Menlo-Regular" charset="0"/>
              </a:rPr>
              <a:t> * </a:t>
            </a:r>
            <a:r>
              <a:rPr lang="en-US" altLang="zh-CN" sz="1600" dirty="0" smtClean="0">
                <a:solidFill>
                  <a:srgbClr val="000BFF"/>
                </a:solidFill>
                <a:latin typeface="Menlo-Regular" charset="0"/>
              </a:rPr>
              <a:t>2</a:t>
            </a:r>
            <a:endParaRPr lang="zh-CN" altLang="en-US" sz="1600" dirty="0" smtClean="0">
              <a:solidFill>
                <a:srgbClr val="000BFF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BFF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</a:rPr>
              <a:t>hasCachedResult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zh-CN" altLang="en-US" sz="1600" dirty="0" smtClean="0">
                <a:solidFill>
                  <a:srgbClr val="2E0D6E"/>
                </a:solidFill>
                <a:latin typeface="Menlo-Regular" charset="0"/>
              </a:rPr>
              <a:t>   </a:t>
            </a:r>
            <a:r>
              <a:rPr lang="ro-RO" altLang="zh-CN" sz="1600" dirty="0" smtClean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ro-RO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从缓存中获取结果！</a:t>
            </a:r>
            <a:r>
              <a:rPr lang="ro-RO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zh-CN" altLang="en-US" sz="1600" dirty="0" smtClean="0">
              <a:solidFill>
                <a:srgbClr val="000BFF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BFF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lang="is-IS" altLang="zh-CN" sz="1600" dirty="0" smtClean="0">
                <a:solidFill>
                  <a:srgbClr val="000BFF"/>
                </a:solidFill>
                <a:latin typeface="Menlo-Regular" charset="0"/>
                <a:ea typeface="Lantinghei SC Demibold" charset="-122"/>
                <a:cs typeface="Lantinghei SC Demibold" charset="-122"/>
              </a:rPr>
              <a:t>…</a:t>
            </a:r>
            <a:endParaRPr lang="en-US" altLang="zh-CN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74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86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数据更新方法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数据加载已经完工，但数据一旦载入，就没有更新的方法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但同时不希望影响其他地方对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getRecordFromCloud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方法的调用。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055" y="1985177"/>
            <a:ext cx="116904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更改参数列表，在方法代码前部加入改造如下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5C2699"/>
                </a:solidFill>
                <a:latin typeface="Menlo-Regular" charset="0"/>
              </a:rPr>
              <a:t>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getRecordFromCloud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needNew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: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needNew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cachePolicy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.</a:t>
            </a:r>
            <a:r>
              <a:rPr lang="en-US" altLang="zh-CN" sz="1400" dirty="0" err="1">
                <a:solidFill>
                  <a:srgbClr val="26474B"/>
                </a:solidFill>
                <a:latin typeface="Menlo-Regular" charset="0"/>
              </a:rPr>
              <a:t>IgnoreCache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cachePolicy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.</a:t>
            </a:r>
            <a:r>
              <a:rPr lang="en-US" altLang="zh-CN" sz="1400" dirty="0" err="1">
                <a:solidFill>
                  <a:srgbClr val="26474B"/>
                </a:solidFill>
                <a:latin typeface="Menlo-Regular" charset="0"/>
              </a:rPr>
              <a:t>CacheElseNetwork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maxCacheAge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</a:rPr>
              <a:t>60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* </a:t>
            </a:r>
            <a:r>
              <a:rPr lang="de-DE" altLang="zh-CN" sz="1400" dirty="0">
                <a:solidFill>
                  <a:srgbClr val="000BFF"/>
                </a:solidFill>
                <a:latin typeface="Menlo-Regular" charset="0"/>
              </a:rPr>
              <a:t>2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de-DE" altLang="zh-CN" sz="1400" dirty="0" err="1">
                <a:solidFill>
                  <a:srgbClr val="203C3F"/>
                </a:solidFill>
                <a:latin typeface="Menlo-Regular" charset="0"/>
              </a:rPr>
              <a:t>orderByDescending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createAt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//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原有代码</a:t>
            </a:r>
            <a:endParaRPr lang="zh-CN" altLang="en-US" sz="14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8043297" y="1769468"/>
            <a:ext cx="3369341" cy="1063924"/>
          </a:xfrm>
          <a:prstGeom prst="wedgeRoundRectCallout">
            <a:avLst>
              <a:gd name="adj1" fmla="val -81783"/>
              <a:gd name="adj2" fmla="val 2025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增加一个参数 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needNew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，类型为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Bool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，默认值为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186770" y="3362418"/>
            <a:ext cx="3415640" cy="1074304"/>
          </a:xfrm>
          <a:prstGeom prst="wedgeRoundRectCallout">
            <a:avLst>
              <a:gd name="adj1" fmla="val -98212"/>
              <a:gd name="adj2" fmla="val -9227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如果这个参数值为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则忽略缓存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9571" y="5229188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再增加一个方法，以便简化调用：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getNewData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</a:rPr>
              <a:t>getRecordFromCloud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719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获取数据方法改造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因为下拉刷新一定希望是最新的数据，不希望有缓存。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15" y="3533416"/>
            <a:ext cx="116904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使用非常简单，在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r>
              <a:rPr lang="zh-CN" altLang="en-US" sz="1600" dirty="0" smtClean="0">
                <a:solidFill>
                  <a:srgbClr val="5C2699"/>
                </a:solidFill>
                <a:latin typeface="Menlo-Regular" charset="0"/>
              </a:rPr>
              <a:t>       </a:t>
            </a:r>
            <a:r>
              <a:rPr lang="en-US" altLang="zh-CN" sz="1400" dirty="0" err="1" smtClean="0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backgroundColor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UIColor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whiteColor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tintColor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UIColor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grayColor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refreshControl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addTarget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action: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 smtClean="0">
                <a:solidFill>
                  <a:srgbClr val="BA0011"/>
                </a:solidFill>
                <a:latin typeface="Menlo-Regular" charset="0"/>
              </a:rPr>
              <a:t>getRecordFromCloud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forControlEvents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ValueChanged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314092" y="1985177"/>
            <a:ext cx="3959650" cy="1539433"/>
          </a:xfrm>
          <a:prstGeom prst="wedgeRoundRectCallout">
            <a:avLst>
              <a:gd name="adj1" fmla="val -105753"/>
              <a:gd name="adj2" fmla="val 7589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实例化一个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UIRefreshControl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给列表控制器的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refreshControl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属性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设置前景和背景色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159043" y="5041263"/>
            <a:ext cx="3415640" cy="1074304"/>
          </a:xfrm>
          <a:prstGeom prst="wedgeRoundRectCallout">
            <a:avLst>
              <a:gd name="adj1" fmla="val 29882"/>
              <a:gd name="adj2" fmla="val -7072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当列表下拉到足够宽度时，触发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ValueChanged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事件。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为此时要执行的方法名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239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云存储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465336"/>
            <a:ext cx="2929671" cy="52001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8917"/>
            <a:ext cx="401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在云端增加一条数据，然后下拉进行刷新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13626" y="1465337"/>
            <a:ext cx="2764562" cy="1000072"/>
          </a:xfrm>
          <a:prstGeom prst="wedgeRoundRectCallout">
            <a:avLst>
              <a:gd name="adj1" fmla="val -94801"/>
              <a:gd name="adj2" fmla="val 2786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刷新完毕之后，下拉刷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新控件并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没有自动隐藏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91199" y="3187286"/>
            <a:ext cx="3083758" cy="1431014"/>
          </a:xfrm>
          <a:prstGeom prst="wedgeRoundRectCallout">
            <a:avLst>
              <a:gd name="adj1" fmla="val -28649"/>
              <a:gd name="adj2" fmla="val 26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如何解决这个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bug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？</a:t>
            </a:r>
          </a:p>
          <a:p>
            <a:pPr algn="ctr"/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我们可以在</a:t>
            </a:r>
            <a:r>
              <a:rPr lang="en-US" altLang="zh-CN" sz="1400" dirty="0" err="1" smtClean="0"/>
              <a:t>getRecordFromCloud</a:t>
            </a:r>
            <a:r>
              <a:rPr lang="zh-CN" altLang="en-US" sz="1400" dirty="0" smtClean="0"/>
              <a:t>的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数据查询完毕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闭包加入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pPr algn="ctr"/>
            <a:r>
              <a:rPr lang="en-US" altLang="zh-CN" sz="1400" dirty="0"/>
              <a:t>self.</a:t>
            </a:r>
            <a:r>
              <a:rPr lang="en-US" altLang="zh-CN" sz="1400" dirty="0" err="1"/>
              <a:t>refreshControl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endRefreshing</a:t>
            </a:r>
            <a:r>
              <a:rPr lang="en-US" altLang="zh-CN" sz="1400" dirty="0"/>
              <a:t>()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12" y="1465336"/>
            <a:ext cx="2929672" cy="520016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44770" y="1035424"/>
            <a:ext cx="401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在云端再增加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</a:t>
            </a:r>
            <a:r>
              <a:rPr lang="zh-CN" altLang="en-US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条数据下拉刷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68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3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结果排序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7752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目前“发现”选项页并没有排序。作为用户自然希望看到最新发布的餐馆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657834" y="1673942"/>
            <a:ext cx="11181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AVQuery</a:t>
            </a:r>
            <a:r>
              <a:rPr lang="zh-CN" altLang="en-US" sz="1600" b="1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类内建排序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机制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（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orderByAscending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orderByDescending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2401301"/>
            <a:ext cx="6166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实现按日期降序排列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代码如下：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	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query.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</a:rPr>
              <a:t>orderByDescending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createdAt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92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4322" y="1572923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 “发现”选项页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43936"/>
              </p:ext>
            </p:extLst>
          </p:nvPr>
        </p:nvGraphicFramePr>
        <p:xfrm>
          <a:off x="1171486" y="1177226"/>
          <a:ext cx="10218001" cy="477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98"/>
                <a:gridCol w="7068903"/>
              </a:tblGrid>
              <a:tr h="95553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云存储组件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555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面向对象数据库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无需学习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SQL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语言，存储空间无限制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9555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大文件存储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应对大文件（比如视频），提升网络访问速度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95553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LeanEngine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完成特定业务逻辑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9555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数据分析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对运营积累的大数据进行实时分析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09104" y="443040"/>
            <a:ext cx="2115731" cy="592384"/>
            <a:chOff x="133509" y="3223820"/>
            <a:chExt cx="2960748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133509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LeanCloud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云存储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云存储对象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130126653"/>
              </p:ext>
            </p:extLst>
          </p:nvPr>
        </p:nvGraphicFramePr>
        <p:xfrm>
          <a:off x="411546" y="967212"/>
          <a:ext cx="3523846" cy="2685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000603234"/>
              </p:ext>
            </p:extLst>
          </p:nvPr>
        </p:nvGraphicFramePr>
        <p:xfrm>
          <a:off x="4734048" y="0"/>
          <a:ext cx="7457952" cy="460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6533099" y="4456253"/>
            <a:ext cx="4798515" cy="1018571"/>
          </a:xfrm>
          <a:prstGeom prst="wedgeRoundRectCallout">
            <a:avLst>
              <a:gd name="adj1" fmla="val -18001"/>
              <a:gd name="adj2" fmla="val -8205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保留键： 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uuid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code,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className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keyValues,acl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ACL,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description,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fetchWhenSave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running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isDataReady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074200" y="5717894"/>
            <a:ext cx="5606813" cy="983847"/>
          </a:xfrm>
          <a:prstGeom prst="wedgeRoundRectCallout">
            <a:avLst>
              <a:gd name="adj1" fmla="val -18001"/>
              <a:gd name="adj2" fmla="val -400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AVObject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的键值对操作方式 与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字典类似，可以用下标语法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1" grpId="0">
        <p:bldAsOne/>
      </p:bldGraphic>
      <p:bldP spid="1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37"/>
            <a:ext cx="8843058" cy="367222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使用和管理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07075"/>
              </p:ext>
            </p:extLst>
          </p:nvPr>
        </p:nvGraphicFramePr>
        <p:xfrm>
          <a:off x="1819669" y="963798"/>
          <a:ext cx="8128000" cy="138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实例化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AVObject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提前定义属性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无需提前定义键，保存到云端时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自动形成，保存后键的类型被锁定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7870900" y="2824221"/>
            <a:ext cx="3923703" cy="717632"/>
          </a:xfrm>
          <a:prstGeom prst="wedgeRoundRectCallout">
            <a:avLst>
              <a:gd name="adj1" fmla="val -68703"/>
              <a:gd name="adj2" fmla="val 164954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可以在线直接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编辑保存的数据</a:t>
            </a:r>
          </a:p>
        </p:txBody>
      </p:sp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数据类型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02407"/>
              </p:ext>
            </p:extLst>
          </p:nvPr>
        </p:nvGraphicFramePr>
        <p:xfrm>
          <a:off x="828917" y="1657834"/>
          <a:ext cx="7601912" cy="40750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00956"/>
                <a:gridCol w="3800956"/>
              </a:tblGrid>
              <a:tr h="50892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数据类型对应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Int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Number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Bool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Boolean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Array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Array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对象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Object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NSDate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Date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Byte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数组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Bytes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BASE64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编码的二进制数据）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NSData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File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大文件类型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153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nil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NULL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圆角矩形标注 8"/>
          <p:cNvSpPr/>
          <p:nvPr/>
        </p:nvSpPr>
        <p:spPr>
          <a:xfrm>
            <a:off x="8870066" y="1944547"/>
            <a:ext cx="3321934" cy="1469984"/>
          </a:xfrm>
          <a:prstGeom prst="wedgeRoundRectCallout">
            <a:avLst>
              <a:gd name="adj1" fmla="val -73224"/>
              <a:gd name="adj2" fmla="val 2831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保存到云端时，</a:t>
            </a:r>
          </a:p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LeanCloud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会进行类型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自动转换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23199</TotalTime>
  <Words>2905</Words>
  <Application>Microsoft Macintosh PowerPoint</Application>
  <PresentationFormat>宽屏</PresentationFormat>
  <Paragraphs>585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4268</cp:revision>
  <dcterms:created xsi:type="dcterms:W3CDTF">2014-05-16T07:57:58Z</dcterms:created>
  <dcterms:modified xsi:type="dcterms:W3CDTF">2015-12-16T07:04:23Z</dcterms:modified>
</cp:coreProperties>
</file>